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  <p:sldMasterId id="2147483694" r:id="rId3"/>
  </p:sldMasterIdLst>
  <p:notesMasterIdLst>
    <p:notesMasterId r:id="rId38"/>
  </p:notesMasterIdLst>
  <p:sldIdLst>
    <p:sldId id="280" r:id="rId4"/>
    <p:sldId id="1071" r:id="rId5"/>
    <p:sldId id="286" r:id="rId6"/>
    <p:sldId id="377" r:id="rId7"/>
    <p:sldId id="1072" r:id="rId8"/>
    <p:sldId id="332" r:id="rId9"/>
    <p:sldId id="335" r:id="rId10"/>
    <p:sldId id="1076" r:id="rId11"/>
    <p:sldId id="312" r:id="rId12"/>
    <p:sldId id="379" r:id="rId13"/>
    <p:sldId id="385" r:id="rId14"/>
    <p:sldId id="386" r:id="rId15"/>
    <p:sldId id="383" r:id="rId16"/>
    <p:sldId id="347" r:id="rId17"/>
    <p:sldId id="350" r:id="rId18"/>
    <p:sldId id="348" r:id="rId19"/>
    <p:sldId id="370" r:id="rId20"/>
    <p:sldId id="371" r:id="rId21"/>
    <p:sldId id="351" r:id="rId22"/>
    <p:sldId id="372" r:id="rId23"/>
    <p:sldId id="373" r:id="rId24"/>
    <p:sldId id="352" r:id="rId25"/>
    <p:sldId id="354" r:id="rId26"/>
    <p:sldId id="384" r:id="rId27"/>
    <p:sldId id="375" r:id="rId28"/>
    <p:sldId id="358" r:id="rId29"/>
    <p:sldId id="363" r:id="rId30"/>
    <p:sldId id="1077" r:id="rId31"/>
    <p:sldId id="389" r:id="rId32"/>
    <p:sldId id="365" r:id="rId33"/>
    <p:sldId id="366" r:id="rId34"/>
    <p:sldId id="367" r:id="rId35"/>
    <p:sldId id="1078" r:id="rId36"/>
    <p:sldId id="341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276C93B-70DE-49A0-BDE9-A4B51012D646}">
          <p14:sldIdLst>
            <p14:sldId id="280"/>
            <p14:sldId id="1071"/>
            <p14:sldId id="286"/>
          </p14:sldIdLst>
        </p14:section>
        <p14:section name="INTRO" id="{75ED2F8A-8952-45C3-AAFF-2311FECD8B1E}">
          <p14:sldIdLst>
            <p14:sldId id="377"/>
          </p14:sldIdLst>
        </p14:section>
        <p14:section name="USER GUIDE" id="{19E0DE21-7761-4CBB-B80D-005D0D51ABC2}">
          <p14:sldIdLst>
            <p14:sldId id="1072"/>
            <p14:sldId id="332"/>
            <p14:sldId id="335"/>
          </p14:sldIdLst>
        </p14:section>
        <p14:section name="IN/OUT" id="{15E4817F-0FC2-4C8D-91C6-C08F0A6ECA6B}">
          <p14:sldIdLst>
            <p14:sldId id="1076"/>
            <p14:sldId id="312"/>
            <p14:sldId id="379"/>
            <p14:sldId id="385"/>
            <p14:sldId id="386"/>
            <p14:sldId id="383"/>
          </p14:sldIdLst>
        </p14:section>
        <p14:section name="PREPARATION" id="{C3B46EEB-0E5F-41CA-A715-27F8BC9BCCD3}">
          <p14:sldIdLst>
            <p14:sldId id="347"/>
            <p14:sldId id="350"/>
            <p14:sldId id="348"/>
            <p14:sldId id="370"/>
            <p14:sldId id="371"/>
            <p14:sldId id="351"/>
            <p14:sldId id="372"/>
            <p14:sldId id="373"/>
          </p14:sldIdLst>
        </p14:section>
        <p14:section name="JOIN" id="{66B34F07-3491-44D8-9703-5938CD6F5C57}">
          <p14:sldIdLst>
            <p14:sldId id="352"/>
            <p14:sldId id="354"/>
            <p14:sldId id="384"/>
            <p14:sldId id="375"/>
          </p14:sldIdLst>
        </p14:section>
        <p14:section name="PARSE/TRANSFORM" id="{8D9E2EDB-D79A-4386-85A3-DA21C790CF92}">
          <p14:sldIdLst>
            <p14:sldId id="358"/>
            <p14:sldId id="363"/>
          </p14:sldIdLst>
        </p14:section>
        <p14:section name="Training Session" id="{B7D756B5-1666-4634-BBC6-A5C81908C2F5}">
          <p14:sldIdLst>
            <p14:sldId id="1077"/>
            <p14:sldId id="389"/>
            <p14:sldId id="365"/>
            <p14:sldId id="366"/>
            <p14:sldId id="367"/>
          </p14:sldIdLst>
        </p14:section>
        <p14:section name="APPENDIX" id="{7705D1B5-0BAF-4D2E-96AB-FD2E720E5D07}">
          <p14:sldIdLst>
            <p14:sldId id="1078"/>
            <p14:sldId id="34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F Hewitt" initials="DFH" lastIdx="1" clrIdx="0">
    <p:extLst>
      <p:ext uri="{19B8F6BF-5375-455C-9EA6-DF929625EA0E}">
        <p15:presenceInfo xmlns:p15="http://schemas.microsoft.com/office/powerpoint/2012/main" userId="S-1-5-21-2000478354-1972579041-725345543-13958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101" autoAdjust="0"/>
  </p:normalViewPr>
  <p:slideViewPr>
    <p:cSldViewPr snapToGrid="0">
      <p:cViewPr varScale="1">
        <p:scale>
          <a:sx n="110" d="100"/>
          <a:sy n="110" d="100"/>
        </p:scale>
        <p:origin x="16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27CB87-1673-4A51-BBDA-613347C56092}" type="datetimeFigureOut">
              <a:rPr lang="en-AU" smtClean="0"/>
              <a:t>4/08/2021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5615F-97BA-4A4B-A525-8E1F70C769D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3009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277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57458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7331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58553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89969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2408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25524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85736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69754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615F-97BA-4A4B-A525-8E1F70C769D3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75009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7606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8911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4215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7583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7359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1386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710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4092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1845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sv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>
            <a:spLocks/>
          </p:cNvSpPr>
          <p:nvPr/>
        </p:nvSpPr>
        <p:spPr bwMode="auto">
          <a:xfrm>
            <a:off x="469465" y="335075"/>
            <a:ext cx="4023161" cy="3391538"/>
          </a:xfrm>
          <a:custGeom>
            <a:avLst/>
            <a:gdLst>
              <a:gd name="T0" fmla="*/ 0 w 2344"/>
              <a:gd name="T1" fmla="*/ 414 h 1976"/>
              <a:gd name="T2" fmla="*/ 0 w 2344"/>
              <a:gd name="T3" fmla="*/ 1976 h 1976"/>
              <a:gd name="T4" fmla="*/ 2344 w 2344"/>
              <a:gd name="T5" fmla="*/ 1976 h 1976"/>
              <a:gd name="T6" fmla="*/ 2344 w 2344"/>
              <a:gd name="T7" fmla="*/ 0 h 1976"/>
              <a:gd name="T8" fmla="*/ 0 w 2344"/>
              <a:gd name="T9" fmla="*/ 414 h 19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44" h="1976">
                <a:moveTo>
                  <a:pt x="0" y="414"/>
                </a:moveTo>
                <a:lnTo>
                  <a:pt x="0" y="1976"/>
                </a:lnTo>
                <a:lnTo>
                  <a:pt x="2344" y="1976"/>
                </a:lnTo>
                <a:lnTo>
                  <a:pt x="2344" y="0"/>
                </a:lnTo>
                <a:lnTo>
                  <a:pt x="0" y="41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8001" y="1284900"/>
            <a:ext cx="3724540" cy="860400"/>
          </a:xfrm>
        </p:spPr>
        <p:txBody>
          <a:bodyPr/>
          <a:lstStyle>
            <a:lvl1pPr>
              <a:defRPr>
                <a:solidFill>
                  <a:srgbClr val="2E2E3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8001" y="2204396"/>
            <a:ext cx="3724540" cy="96840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2E2E38"/>
                </a:solidFill>
              </a:defRPr>
            </a:lvl1pPr>
            <a:lvl2pPr marL="0" indent="0" algn="l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grpSp>
        <p:nvGrpSpPr>
          <p:cNvPr id="9" name="Group 8"/>
          <p:cNvGrpSpPr/>
          <p:nvPr/>
        </p:nvGrpSpPr>
        <p:grpSpPr>
          <a:xfrm>
            <a:off x="7708392" y="5346131"/>
            <a:ext cx="987552" cy="1152626"/>
            <a:chOff x="9040813" y="5535613"/>
            <a:chExt cx="1082675" cy="1263650"/>
          </a:xfrm>
        </p:grpSpPr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9040813" y="5535613"/>
              <a:ext cx="866775" cy="314325"/>
            </a:xfrm>
            <a:custGeom>
              <a:avLst/>
              <a:gdLst>
                <a:gd name="T0" fmla="*/ 546 w 546"/>
                <a:gd name="T1" fmla="*/ 0 h 198"/>
                <a:gd name="T2" fmla="*/ 0 w 546"/>
                <a:gd name="T3" fmla="*/ 198 h 198"/>
                <a:gd name="T4" fmla="*/ 546 w 546"/>
                <a:gd name="T5" fmla="*/ 102 h 198"/>
                <a:gd name="T6" fmla="*/ 546 w 546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6" h="198">
                  <a:moveTo>
                    <a:pt x="546" y="0"/>
                  </a:moveTo>
                  <a:lnTo>
                    <a:pt x="0" y="198"/>
                  </a:lnTo>
                  <a:lnTo>
                    <a:pt x="546" y="102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9040813" y="5983288"/>
              <a:ext cx="1082675" cy="815975"/>
            </a:xfrm>
            <a:custGeom>
              <a:avLst/>
              <a:gdLst>
                <a:gd name="T0" fmla="*/ 6 w 682"/>
                <a:gd name="T1" fmla="*/ 342 h 514"/>
                <a:gd name="T2" fmla="*/ 38 w 682"/>
                <a:gd name="T3" fmla="*/ 380 h 514"/>
                <a:gd name="T4" fmla="*/ 34 w 682"/>
                <a:gd name="T5" fmla="*/ 354 h 514"/>
                <a:gd name="T6" fmla="*/ 78 w 682"/>
                <a:gd name="T7" fmla="*/ 392 h 514"/>
                <a:gd name="T8" fmla="*/ 96 w 682"/>
                <a:gd name="T9" fmla="*/ 406 h 514"/>
                <a:gd name="T10" fmla="*/ 250 w 682"/>
                <a:gd name="T11" fmla="*/ 364 h 514"/>
                <a:gd name="T12" fmla="*/ 266 w 682"/>
                <a:gd name="T13" fmla="*/ 372 h 514"/>
                <a:gd name="T14" fmla="*/ 132 w 682"/>
                <a:gd name="T15" fmla="*/ 380 h 514"/>
                <a:gd name="T16" fmla="*/ 164 w 682"/>
                <a:gd name="T17" fmla="*/ 374 h 514"/>
                <a:gd name="T18" fmla="*/ 192 w 682"/>
                <a:gd name="T19" fmla="*/ 364 h 514"/>
                <a:gd name="T20" fmla="*/ 192 w 682"/>
                <a:gd name="T21" fmla="*/ 374 h 514"/>
                <a:gd name="T22" fmla="*/ 446 w 682"/>
                <a:gd name="T23" fmla="*/ 406 h 514"/>
                <a:gd name="T24" fmla="*/ 456 w 682"/>
                <a:gd name="T25" fmla="*/ 358 h 514"/>
                <a:gd name="T26" fmla="*/ 446 w 682"/>
                <a:gd name="T27" fmla="*/ 394 h 514"/>
                <a:gd name="T28" fmla="*/ 290 w 682"/>
                <a:gd name="T29" fmla="*/ 384 h 514"/>
                <a:gd name="T30" fmla="*/ 304 w 682"/>
                <a:gd name="T31" fmla="*/ 420 h 514"/>
                <a:gd name="T32" fmla="*/ 320 w 682"/>
                <a:gd name="T33" fmla="*/ 394 h 514"/>
                <a:gd name="T34" fmla="*/ 316 w 682"/>
                <a:gd name="T35" fmla="*/ 372 h 514"/>
                <a:gd name="T36" fmla="*/ 380 w 682"/>
                <a:gd name="T37" fmla="*/ 376 h 514"/>
                <a:gd name="T38" fmla="*/ 402 w 682"/>
                <a:gd name="T39" fmla="*/ 410 h 514"/>
                <a:gd name="T40" fmla="*/ 374 w 682"/>
                <a:gd name="T41" fmla="*/ 388 h 514"/>
                <a:gd name="T42" fmla="*/ 514 w 682"/>
                <a:gd name="T43" fmla="*/ 394 h 514"/>
                <a:gd name="T44" fmla="*/ 512 w 682"/>
                <a:gd name="T45" fmla="*/ 360 h 514"/>
                <a:gd name="T46" fmla="*/ 522 w 682"/>
                <a:gd name="T47" fmla="*/ 402 h 514"/>
                <a:gd name="T48" fmla="*/ 632 w 682"/>
                <a:gd name="T49" fmla="*/ 394 h 514"/>
                <a:gd name="T50" fmla="*/ 620 w 682"/>
                <a:gd name="T51" fmla="*/ 358 h 514"/>
                <a:gd name="T52" fmla="*/ 632 w 682"/>
                <a:gd name="T53" fmla="*/ 394 h 514"/>
                <a:gd name="T54" fmla="*/ 584 w 682"/>
                <a:gd name="T55" fmla="*/ 396 h 514"/>
                <a:gd name="T56" fmla="*/ 562 w 682"/>
                <a:gd name="T57" fmla="*/ 372 h 514"/>
                <a:gd name="T58" fmla="*/ 548 w 682"/>
                <a:gd name="T59" fmla="*/ 410 h 514"/>
                <a:gd name="T60" fmla="*/ 548 w 682"/>
                <a:gd name="T61" fmla="*/ 372 h 514"/>
                <a:gd name="T62" fmla="*/ 664 w 682"/>
                <a:gd name="T63" fmla="*/ 374 h 514"/>
                <a:gd name="T64" fmla="*/ 678 w 682"/>
                <a:gd name="T65" fmla="*/ 374 h 514"/>
                <a:gd name="T66" fmla="*/ 228 w 682"/>
                <a:gd name="T67" fmla="*/ 354 h 514"/>
                <a:gd name="T68" fmla="*/ 530 w 682"/>
                <a:gd name="T69" fmla="*/ 470 h 514"/>
                <a:gd name="T70" fmla="*/ 552 w 682"/>
                <a:gd name="T71" fmla="*/ 484 h 514"/>
                <a:gd name="T72" fmla="*/ 560 w 682"/>
                <a:gd name="T73" fmla="*/ 480 h 514"/>
                <a:gd name="T74" fmla="*/ 120 w 682"/>
                <a:gd name="T75" fmla="*/ 494 h 514"/>
                <a:gd name="T76" fmla="*/ 42 w 682"/>
                <a:gd name="T77" fmla="*/ 494 h 514"/>
                <a:gd name="T78" fmla="*/ 20 w 682"/>
                <a:gd name="T79" fmla="*/ 476 h 514"/>
                <a:gd name="T80" fmla="*/ 70 w 682"/>
                <a:gd name="T81" fmla="*/ 460 h 514"/>
                <a:gd name="T82" fmla="*/ 106 w 682"/>
                <a:gd name="T83" fmla="*/ 452 h 514"/>
                <a:gd name="T84" fmla="*/ 90 w 682"/>
                <a:gd name="T85" fmla="*/ 456 h 514"/>
                <a:gd name="T86" fmla="*/ 496 w 682"/>
                <a:gd name="T87" fmla="*/ 458 h 514"/>
                <a:gd name="T88" fmla="*/ 494 w 682"/>
                <a:gd name="T89" fmla="*/ 444 h 514"/>
                <a:gd name="T90" fmla="*/ 376 w 682"/>
                <a:gd name="T91" fmla="*/ 494 h 514"/>
                <a:gd name="T92" fmla="*/ 398 w 682"/>
                <a:gd name="T93" fmla="*/ 476 h 514"/>
                <a:gd name="T94" fmla="*/ 442 w 682"/>
                <a:gd name="T95" fmla="*/ 496 h 514"/>
                <a:gd name="T96" fmla="*/ 438 w 682"/>
                <a:gd name="T97" fmla="*/ 484 h 514"/>
                <a:gd name="T98" fmla="*/ 452 w 682"/>
                <a:gd name="T99" fmla="*/ 470 h 514"/>
                <a:gd name="T100" fmla="*/ 170 w 682"/>
                <a:gd name="T101" fmla="*/ 426 h 514"/>
                <a:gd name="T102" fmla="*/ 254 w 682"/>
                <a:gd name="T103" fmla="*/ 444 h 514"/>
                <a:gd name="T104" fmla="*/ 252 w 682"/>
                <a:gd name="T105" fmla="*/ 456 h 514"/>
                <a:gd name="T106" fmla="*/ 280 w 682"/>
                <a:gd name="T107" fmla="*/ 470 h 514"/>
                <a:gd name="T108" fmla="*/ 296 w 682"/>
                <a:gd name="T109" fmla="*/ 506 h 514"/>
                <a:gd name="T110" fmla="*/ 310 w 682"/>
                <a:gd name="T111" fmla="*/ 480 h 514"/>
                <a:gd name="T112" fmla="*/ 308 w 682"/>
                <a:gd name="T113" fmla="*/ 458 h 514"/>
                <a:gd name="T114" fmla="*/ 220 w 682"/>
                <a:gd name="T115" fmla="*/ 432 h 514"/>
                <a:gd name="T116" fmla="*/ 6 w 682"/>
                <a:gd name="T117" fmla="*/ 0 h 514"/>
                <a:gd name="T118" fmla="*/ 464 w 682"/>
                <a:gd name="T119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82" h="514">
                  <a:moveTo>
                    <a:pt x="58" y="388"/>
                  </a:moveTo>
                  <a:lnTo>
                    <a:pt x="58" y="388"/>
                  </a:lnTo>
                  <a:lnTo>
                    <a:pt x="56" y="382"/>
                  </a:lnTo>
                  <a:lnTo>
                    <a:pt x="54" y="378"/>
                  </a:lnTo>
                  <a:lnTo>
                    <a:pt x="48" y="372"/>
                  </a:lnTo>
                  <a:lnTo>
                    <a:pt x="48" y="372"/>
                  </a:lnTo>
                  <a:lnTo>
                    <a:pt x="54" y="368"/>
                  </a:lnTo>
                  <a:lnTo>
                    <a:pt x="56" y="360"/>
                  </a:lnTo>
                  <a:lnTo>
                    <a:pt x="56" y="360"/>
                  </a:lnTo>
                  <a:lnTo>
                    <a:pt x="54" y="352"/>
                  </a:lnTo>
                  <a:lnTo>
                    <a:pt x="50" y="346"/>
                  </a:lnTo>
                  <a:lnTo>
                    <a:pt x="44" y="344"/>
                  </a:lnTo>
                  <a:lnTo>
                    <a:pt x="34" y="342"/>
                  </a:lnTo>
                  <a:lnTo>
                    <a:pt x="6" y="342"/>
                  </a:lnTo>
                  <a:lnTo>
                    <a:pt x="6" y="410"/>
                  </a:lnTo>
                  <a:lnTo>
                    <a:pt x="34" y="410"/>
                  </a:lnTo>
                  <a:lnTo>
                    <a:pt x="34" y="410"/>
                  </a:lnTo>
                  <a:lnTo>
                    <a:pt x="44" y="408"/>
                  </a:lnTo>
                  <a:lnTo>
                    <a:pt x="52" y="404"/>
                  </a:lnTo>
                  <a:lnTo>
                    <a:pt x="56" y="396"/>
                  </a:lnTo>
                  <a:lnTo>
                    <a:pt x="58" y="388"/>
                  </a:lnTo>
                  <a:lnTo>
                    <a:pt x="58" y="388"/>
                  </a:lnTo>
                  <a:close/>
                  <a:moveTo>
                    <a:pt x="34" y="398"/>
                  </a:moveTo>
                  <a:lnTo>
                    <a:pt x="18" y="398"/>
                  </a:lnTo>
                  <a:lnTo>
                    <a:pt x="18" y="378"/>
                  </a:lnTo>
                  <a:lnTo>
                    <a:pt x="34" y="378"/>
                  </a:lnTo>
                  <a:lnTo>
                    <a:pt x="34" y="378"/>
                  </a:lnTo>
                  <a:lnTo>
                    <a:pt x="38" y="380"/>
                  </a:lnTo>
                  <a:lnTo>
                    <a:pt x="42" y="380"/>
                  </a:lnTo>
                  <a:lnTo>
                    <a:pt x="44" y="384"/>
                  </a:lnTo>
                  <a:lnTo>
                    <a:pt x="44" y="388"/>
                  </a:lnTo>
                  <a:lnTo>
                    <a:pt x="44" y="388"/>
                  </a:lnTo>
                  <a:lnTo>
                    <a:pt x="44" y="392"/>
                  </a:lnTo>
                  <a:lnTo>
                    <a:pt x="42" y="396"/>
                  </a:lnTo>
                  <a:lnTo>
                    <a:pt x="38" y="398"/>
                  </a:lnTo>
                  <a:lnTo>
                    <a:pt x="34" y="398"/>
                  </a:lnTo>
                  <a:lnTo>
                    <a:pt x="34" y="398"/>
                  </a:lnTo>
                  <a:close/>
                  <a:moveTo>
                    <a:pt x="34" y="368"/>
                  </a:moveTo>
                  <a:lnTo>
                    <a:pt x="18" y="368"/>
                  </a:lnTo>
                  <a:lnTo>
                    <a:pt x="18" y="354"/>
                  </a:lnTo>
                  <a:lnTo>
                    <a:pt x="34" y="354"/>
                  </a:lnTo>
                  <a:lnTo>
                    <a:pt x="34" y="354"/>
                  </a:lnTo>
                  <a:lnTo>
                    <a:pt x="40" y="356"/>
                  </a:lnTo>
                  <a:lnTo>
                    <a:pt x="42" y="358"/>
                  </a:lnTo>
                  <a:lnTo>
                    <a:pt x="42" y="360"/>
                  </a:lnTo>
                  <a:lnTo>
                    <a:pt x="42" y="360"/>
                  </a:lnTo>
                  <a:lnTo>
                    <a:pt x="40" y="366"/>
                  </a:lnTo>
                  <a:lnTo>
                    <a:pt x="38" y="366"/>
                  </a:lnTo>
                  <a:lnTo>
                    <a:pt x="34" y="368"/>
                  </a:lnTo>
                  <a:lnTo>
                    <a:pt x="34" y="368"/>
                  </a:lnTo>
                  <a:close/>
                  <a:moveTo>
                    <a:pt x="66" y="388"/>
                  </a:moveTo>
                  <a:lnTo>
                    <a:pt x="66" y="360"/>
                  </a:lnTo>
                  <a:lnTo>
                    <a:pt x="78" y="360"/>
                  </a:lnTo>
                  <a:lnTo>
                    <a:pt x="78" y="388"/>
                  </a:lnTo>
                  <a:lnTo>
                    <a:pt x="78" y="388"/>
                  </a:lnTo>
                  <a:lnTo>
                    <a:pt x="78" y="392"/>
                  </a:lnTo>
                  <a:lnTo>
                    <a:pt x="80" y="396"/>
                  </a:lnTo>
                  <a:lnTo>
                    <a:pt x="84" y="398"/>
                  </a:lnTo>
                  <a:lnTo>
                    <a:pt x="88" y="400"/>
                  </a:lnTo>
                  <a:lnTo>
                    <a:pt x="88" y="400"/>
                  </a:lnTo>
                  <a:lnTo>
                    <a:pt x="92" y="398"/>
                  </a:lnTo>
                  <a:lnTo>
                    <a:pt x="94" y="396"/>
                  </a:lnTo>
                  <a:lnTo>
                    <a:pt x="96" y="392"/>
                  </a:lnTo>
                  <a:lnTo>
                    <a:pt x="96" y="388"/>
                  </a:lnTo>
                  <a:lnTo>
                    <a:pt x="96" y="360"/>
                  </a:lnTo>
                  <a:lnTo>
                    <a:pt x="108" y="360"/>
                  </a:lnTo>
                  <a:lnTo>
                    <a:pt x="108" y="410"/>
                  </a:lnTo>
                  <a:lnTo>
                    <a:pt x="96" y="410"/>
                  </a:lnTo>
                  <a:lnTo>
                    <a:pt x="96" y="406"/>
                  </a:lnTo>
                  <a:lnTo>
                    <a:pt x="96" y="406"/>
                  </a:lnTo>
                  <a:lnTo>
                    <a:pt x="92" y="408"/>
                  </a:lnTo>
                  <a:lnTo>
                    <a:pt x="84" y="410"/>
                  </a:lnTo>
                  <a:lnTo>
                    <a:pt x="84" y="410"/>
                  </a:lnTo>
                  <a:lnTo>
                    <a:pt x="80" y="410"/>
                  </a:lnTo>
                  <a:lnTo>
                    <a:pt x="74" y="408"/>
                  </a:lnTo>
                  <a:lnTo>
                    <a:pt x="70" y="402"/>
                  </a:lnTo>
                  <a:lnTo>
                    <a:pt x="66" y="394"/>
                  </a:lnTo>
                  <a:lnTo>
                    <a:pt x="66" y="388"/>
                  </a:lnTo>
                  <a:lnTo>
                    <a:pt x="66" y="388"/>
                  </a:lnTo>
                  <a:close/>
                  <a:moveTo>
                    <a:pt x="250" y="410"/>
                  </a:moveTo>
                  <a:lnTo>
                    <a:pt x="238" y="410"/>
                  </a:lnTo>
                  <a:lnTo>
                    <a:pt x="238" y="360"/>
                  </a:lnTo>
                  <a:lnTo>
                    <a:pt x="250" y="360"/>
                  </a:lnTo>
                  <a:lnTo>
                    <a:pt x="250" y="364"/>
                  </a:lnTo>
                  <a:lnTo>
                    <a:pt x="250" y="364"/>
                  </a:lnTo>
                  <a:lnTo>
                    <a:pt x="256" y="360"/>
                  </a:lnTo>
                  <a:lnTo>
                    <a:pt x="262" y="358"/>
                  </a:lnTo>
                  <a:lnTo>
                    <a:pt x="262" y="358"/>
                  </a:lnTo>
                  <a:lnTo>
                    <a:pt x="270" y="360"/>
                  </a:lnTo>
                  <a:lnTo>
                    <a:pt x="276" y="364"/>
                  </a:lnTo>
                  <a:lnTo>
                    <a:pt x="280" y="372"/>
                  </a:lnTo>
                  <a:lnTo>
                    <a:pt x="280" y="382"/>
                  </a:lnTo>
                  <a:lnTo>
                    <a:pt x="280" y="410"/>
                  </a:lnTo>
                  <a:lnTo>
                    <a:pt x="268" y="410"/>
                  </a:lnTo>
                  <a:lnTo>
                    <a:pt x="268" y="382"/>
                  </a:lnTo>
                  <a:lnTo>
                    <a:pt x="268" y="382"/>
                  </a:lnTo>
                  <a:lnTo>
                    <a:pt x="268" y="376"/>
                  </a:lnTo>
                  <a:lnTo>
                    <a:pt x="266" y="372"/>
                  </a:lnTo>
                  <a:lnTo>
                    <a:pt x="264" y="370"/>
                  </a:lnTo>
                  <a:lnTo>
                    <a:pt x="260" y="370"/>
                  </a:lnTo>
                  <a:lnTo>
                    <a:pt x="260" y="370"/>
                  </a:lnTo>
                  <a:lnTo>
                    <a:pt x="256" y="370"/>
                  </a:lnTo>
                  <a:lnTo>
                    <a:pt x="254" y="374"/>
                  </a:lnTo>
                  <a:lnTo>
                    <a:pt x="252" y="376"/>
                  </a:lnTo>
                  <a:lnTo>
                    <a:pt x="250" y="382"/>
                  </a:lnTo>
                  <a:lnTo>
                    <a:pt x="250" y="410"/>
                  </a:lnTo>
                  <a:close/>
                  <a:moveTo>
                    <a:pt x="132" y="380"/>
                  </a:moveTo>
                  <a:lnTo>
                    <a:pt x="132" y="410"/>
                  </a:lnTo>
                  <a:lnTo>
                    <a:pt x="120" y="410"/>
                  </a:lnTo>
                  <a:lnTo>
                    <a:pt x="120" y="360"/>
                  </a:lnTo>
                  <a:lnTo>
                    <a:pt x="132" y="360"/>
                  </a:lnTo>
                  <a:lnTo>
                    <a:pt x="132" y="380"/>
                  </a:lnTo>
                  <a:close/>
                  <a:moveTo>
                    <a:pt x="142" y="346"/>
                  </a:moveTo>
                  <a:lnTo>
                    <a:pt x="154" y="340"/>
                  </a:lnTo>
                  <a:lnTo>
                    <a:pt x="154" y="348"/>
                  </a:lnTo>
                  <a:lnTo>
                    <a:pt x="154" y="410"/>
                  </a:lnTo>
                  <a:lnTo>
                    <a:pt x="142" y="410"/>
                  </a:lnTo>
                  <a:lnTo>
                    <a:pt x="142" y="346"/>
                  </a:lnTo>
                  <a:close/>
                  <a:moveTo>
                    <a:pt x="192" y="364"/>
                  </a:moveTo>
                  <a:lnTo>
                    <a:pt x="192" y="364"/>
                  </a:lnTo>
                  <a:lnTo>
                    <a:pt x="188" y="360"/>
                  </a:lnTo>
                  <a:lnTo>
                    <a:pt x="182" y="358"/>
                  </a:lnTo>
                  <a:lnTo>
                    <a:pt x="182" y="358"/>
                  </a:lnTo>
                  <a:lnTo>
                    <a:pt x="174" y="360"/>
                  </a:lnTo>
                  <a:lnTo>
                    <a:pt x="168" y="366"/>
                  </a:lnTo>
                  <a:lnTo>
                    <a:pt x="164" y="374"/>
                  </a:lnTo>
                  <a:lnTo>
                    <a:pt x="162" y="384"/>
                  </a:lnTo>
                  <a:lnTo>
                    <a:pt x="162" y="384"/>
                  </a:lnTo>
                  <a:lnTo>
                    <a:pt x="164" y="394"/>
                  </a:lnTo>
                  <a:lnTo>
                    <a:pt x="168" y="404"/>
                  </a:lnTo>
                  <a:lnTo>
                    <a:pt x="174" y="408"/>
                  </a:lnTo>
                  <a:lnTo>
                    <a:pt x="182" y="410"/>
                  </a:lnTo>
                  <a:lnTo>
                    <a:pt x="182" y="410"/>
                  </a:lnTo>
                  <a:lnTo>
                    <a:pt x="188" y="408"/>
                  </a:lnTo>
                  <a:lnTo>
                    <a:pt x="192" y="406"/>
                  </a:lnTo>
                  <a:lnTo>
                    <a:pt x="192" y="410"/>
                  </a:lnTo>
                  <a:lnTo>
                    <a:pt x="204" y="410"/>
                  </a:lnTo>
                  <a:lnTo>
                    <a:pt x="204" y="340"/>
                  </a:lnTo>
                  <a:lnTo>
                    <a:pt x="192" y="346"/>
                  </a:lnTo>
                  <a:lnTo>
                    <a:pt x="192" y="364"/>
                  </a:lnTo>
                  <a:close/>
                  <a:moveTo>
                    <a:pt x="184" y="398"/>
                  </a:moveTo>
                  <a:lnTo>
                    <a:pt x="184" y="398"/>
                  </a:lnTo>
                  <a:lnTo>
                    <a:pt x="180" y="398"/>
                  </a:lnTo>
                  <a:lnTo>
                    <a:pt x="178" y="396"/>
                  </a:lnTo>
                  <a:lnTo>
                    <a:pt x="176" y="392"/>
                  </a:lnTo>
                  <a:lnTo>
                    <a:pt x="174" y="384"/>
                  </a:lnTo>
                  <a:lnTo>
                    <a:pt x="174" y="384"/>
                  </a:lnTo>
                  <a:lnTo>
                    <a:pt x="176" y="376"/>
                  </a:lnTo>
                  <a:lnTo>
                    <a:pt x="178" y="372"/>
                  </a:lnTo>
                  <a:lnTo>
                    <a:pt x="180" y="370"/>
                  </a:lnTo>
                  <a:lnTo>
                    <a:pt x="184" y="370"/>
                  </a:lnTo>
                  <a:lnTo>
                    <a:pt x="184" y="370"/>
                  </a:lnTo>
                  <a:lnTo>
                    <a:pt x="190" y="372"/>
                  </a:lnTo>
                  <a:lnTo>
                    <a:pt x="192" y="374"/>
                  </a:lnTo>
                  <a:lnTo>
                    <a:pt x="192" y="394"/>
                  </a:lnTo>
                  <a:lnTo>
                    <a:pt x="192" y="394"/>
                  </a:lnTo>
                  <a:lnTo>
                    <a:pt x="190" y="398"/>
                  </a:lnTo>
                  <a:lnTo>
                    <a:pt x="184" y="398"/>
                  </a:lnTo>
                  <a:lnTo>
                    <a:pt x="184" y="398"/>
                  </a:lnTo>
                  <a:close/>
                  <a:moveTo>
                    <a:pt x="456" y="358"/>
                  </a:moveTo>
                  <a:lnTo>
                    <a:pt x="456" y="358"/>
                  </a:lnTo>
                  <a:lnTo>
                    <a:pt x="452" y="360"/>
                  </a:lnTo>
                  <a:lnTo>
                    <a:pt x="446" y="364"/>
                  </a:lnTo>
                  <a:lnTo>
                    <a:pt x="446" y="340"/>
                  </a:lnTo>
                  <a:lnTo>
                    <a:pt x="434" y="346"/>
                  </a:lnTo>
                  <a:lnTo>
                    <a:pt x="434" y="410"/>
                  </a:lnTo>
                  <a:lnTo>
                    <a:pt x="446" y="410"/>
                  </a:lnTo>
                  <a:lnTo>
                    <a:pt x="446" y="406"/>
                  </a:lnTo>
                  <a:lnTo>
                    <a:pt x="446" y="406"/>
                  </a:lnTo>
                  <a:lnTo>
                    <a:pt x="450" y="408"/>
                  </a:lnTo>
                  <a:lnTo>
                    <a:pt x="458" y="410"/>
                  </a:lnTo>
                  <a:lnTo>
                    <a:pt x="458" y="410"/>
                  </a:lnTo>
                  <a:lnTo>
                    <a:pt x="466" y="408"/>
                  </a:lnTo>
                  <a:lnTo>
                    <a:pt x="472" y="404"/>
                  </a:lnTo>
                  <a:lnTo>
                    <a:pt x="474" y="396"/>
                  </a:lnTo>
                  <a:lnTo>
                    <a:pt x="476" y="384"/>
                  </a:lnTo>
                  <a:lnTo>
                    <a:pt x="476" y="384"/>
                  </a:lnTo>
                  <a:lnTo>
                    <a:pt x="474" y="374"/>
                  </a:lnTo>
                  <a:lnTo>
                    <a:pt x="470" y="366"/>
                  </a:lnTo>
                  <a:lnTo>
                    <a:pt x="464" y="360"/>
                  </a:lnTo>
                  <a:lnTo>
                    <a:pt x="456" y="358"/>
                  </a:lnTo>
                  <a:lnTo>
                    <a:pt x="456" y="358"/>
                  </a:lnTo>
                  <a:close/>
                  <a:moveTo>
                    <a:pt x="454" y="370"/>
                  </a:moveTo>
                  <a:lnTo>
                    <a:pt x="454" y="370"/>
                  </a:lnTo>
                  <a:lnTo>
                    <a:pt x="458" y="370"/>
                  </a:lnTo>
                  <a:lnTo>
                    <a:pt x="460" y="374"/>
                  </a:lnTo>
                  <a:lnTo>
                    <a:pt x="462" y="378"/>
                  </a:lnTo>
                  <a:lnTo>
                    <a:pt x="464" y="384"/>
                  </a:lnTo>
                  <a:lnTo>
                    <a:pt x="464" y="384"/>
                  </a:lnTo>
                  <a:lnTo>
                    <a:pt x="464" y="390"/>
                  </a:lnTo>
                  <a:lnTo>
                    <a:pt x="462" y="396"/>
                  </a:lnTo>
                  <a:lnTo>
                    <a:pt x="458" y="398"/>
                  </a:lnTo>
                  <a:lnTo>
                    <a:pt x="454" y="398"/>
                  </a:lnTo>
                  <a:lnTo>
                    <a:pt x="454" y="398"/>
                  </a:lnTo>
                  <a:lnTo>
                    <a:pt x="450" y="398"/>
                  </a:lnTo>
                  <a:lnTo>
                    <a:pt x="446" y="394"/>
                  </a:lnTo>
                  <a:lnTo>
                    <a:pt x="446" y="376"/>
                  </a:lnTo>
                  <a:lnTo>
                    <a:pt x="446" y="376"/>
                  </a:lnTo>
                  <a:lnTo>
                    <a:pt x="450" y="372"/>
                  </a:lnTo>
                  <a:lnTo>
                    <a:pt x="454" y="370"/>
                  </a:lnTo>
                  <a:lnTo>
                    <a:pt x="454" y="370"/>
                  </a:lnTo>
                  <a:close/>
                  <a:moveTo>
                    <a:pt x="320" y="364"/>
                  </a:moveTo>
                  <a:lnTo>
                    <a:pt x="320" y="364"/>
                  </a:lnTo>
                  <a:lnTo>
                    <a:pt x="314" y="360"/>
                  </a:lnTo>
                  <a:lnTo>
                    <a:pt x="308" y="358"/>
                  </a:lnTo>
                  <a:lnTo>
                    <a:pt x="308" y="358"/>
                  </a:lnTo>
                  <a:lnTo>
                    <a:pt x="300" y="360"/>
                  </a:lnTo>
                  <a:lnTo>
                    <a:pt x="294" y="366"/>
                  </a:lnTo>
                  <a:lnTo>
                    <a:pt x="290" y="374"/>
                  </a:lnTo>
                  <a:lnTo>
                    <a:pt x="290" y="384"/>
                  </a:lnTo>
                  <a:lnTo>
                    <a:pt x="290" y="384"/>
                  </a:lnTo>
                  <a:lnTo>
                    <a:pt x="290" y="394"/>
                  </a:lnTo>
                  <a:lnTo>
                    <a:pt x="294" y="404"/>
                  </a:lnTo>
                  <a:lnTo>
                    <a:pt x="300" y="408"/>
                  </a:lnTo>
                  <a:lnTo>
                    <a:pt x="308" y="410"/>
                  </a:lnTo>
                  <a:lnTo>
                    <a:pt x="308" y="410"/>
                  </a:lnTo>
                  <a:lnTo>
                    <a:pt x="314" y="408"/>
                  </a:lnTo>
                  <a:lnTo>
                    <a:pt x="320" y="406"/>
                  </a:lnTo>
                  <a:lnTo>
                    <a:pt x="320" y="406"/>
                  </a:lnTo>
                  <a:lnTo>
                    <a:pt x="320" y="406"/>
                  </a:lnTo>
                  <a:lnTo>
                    <a:pt x="318" y="410"/>
                  </a:lnTo>
                  <a:lnTo>
                    <a:pt x="318" y="414"/>
                  </a:lnTo>
                  <a:lnTo>
                    <a:pt x="312" y="418"/>
                  </a:lnTo>
                  <a:lnTo>
                    <a:pt x="304" y="420"/>
                  </a:lnTo>
                  <a:lnTo>
                    <a:pt x="302" y="420"/>
                  </a:lnTo>
                  <a:lnTo>
                    <a:pt x="308" y="428"/>
                  </a:lnTo>
                  <a:lnTo>
                    <a:pt x="308" y="428"/>
                  </a:lnTo>
                  <a:lnTo>
                    <a:pt x="308" y="428"/>
                  </a:lnTo>
                  <a:lnTo>
                    <a:pt x="318" y="428"/>
                  </a:lnTo>
                  <a:lnTo>
                    <a:pt x="326" y="422"/>
                  </a:lnTo>
                  <a:lnTo>
                    <a:pt x="330" y="416"/>
                  </a:lnTo>
                  <a:lnTo>
                    <a:pt x="332" y="404"/>
                  </a:lnTo>
                  <a:lnTo>
                    <a:pt x="332" y="360"/>
                  </a:lnTo>
                  <a:lnTo>
                    <a:pt x="320" y="360"/>
                  </a:lnTo>
                  <a:lnTo>
                    <a:pt x="320" y="364"/>
                  </a:lnTo>
                  <a:close/>
                  <a:moveTo>
                    <a:pt x="320" y="374"/>
                  </a:moveTo>
                  <a:lnTo>
                    <a:pt x="320" y="394"/>
                  </a:lnTo>
                  <a:lnTo>
                    <a:pt x="320" y="394"/>
                  </a:lnTo>
                  <a:lnTo>
                    <a:pt x="316" y="398"/>
                  </a:lnTo>
                  <a:lnTo>
                    <a:pt x="310" y="398"/>
                  </a:lnTo>
                  <a:lnTo>
                    <a:pt x="310" y="398"/>
                  </a:lnTo>
                  <a:lnTo>
                    <a:pt x="308" y="398"/>
                  </a:lnTo>
                  <a:lnTo>
                    <a:pt x="304" y="396"/>
                  </a:lnTo>
                  <a:lnTo>
                    <a:pt x="302" y="392"/>
                  </a:lnTo>
                  <a:lnTo>
                    <a:pt x="302" y="384"/>
                  </a:lnTo>
                  <a:lnTo>
                    <a:pt x="302" y="384"/>
                  </a:lnTo>
                  <a:lnTo>
                    <a:pt x="302" y="376"/>
                  </a:lnTo>
                  <a:lnTo>
                    <a:pt x="304" y="372"/>
                  </a:lnTo>
                  <a:lnTo>
                    <a:pt x="308" y="370"/>
                  </a:lnTo>
                  <a:lnTo>
                    <a:pt x="310" y="370"/>
                  </a:lnTo>
                  <a:lnTo>
                    <a:pt x="310" y="370"/>
                  </a:lnTo>
                  <a:lnTo>
                    <a:pt x="316" y="372"/>
                  </a:lnTo>
                  <a:lnTo>
                    <a:pt x="320" y="374"/>
                  </a:lnTo>
                  <a:lnTo>
                    <a:pt x="320" y="374"/>
                  </a:lnTo>
                  <a:close/>
                  <a:moveTo>
                    <a:pt x="368" y="372"/>
                  </a:moveTo>
                  <a:lnTo>
                    <a:pt x="368" y="372"/>
                  </a:lnTo>
                  <a:lnTo>
                    <a:pt x="374" y="370"/>
                  </a:lnTo>
                  <a:lnTo>
                    <a:pt x="382" y="368"/>
                  </a:lnTo>
                  <a:lnTo>
                    <a:pt x="382" y="368"/>
                  </a:lnTo>
                  <a:lnTo>
                    <a:pt x="388" y="370"/>
                  </a:lnTo>
                  <a:lnTo>
                    <a:pt x="390" y="372"/>
                  </a:lnTo>
                  <a:lnTo>
                    <a:pt x="390" y="376"/>
                  </a:lnTo>
                  <a:lnTo>
                    <a:pt x="390" y="380"/>
                  </a:lnTo>
                  <a:lnTo>
                    <a:pt x="390" y="380"/>
                  </a:lnTo>
                  <a:lnTo>
                    <a:pt x="380" y="376"/>
                  </a:lnTo>
                  <a:lnTo>
                    <a:pt x="380" y="376"/>
                  </a:lnTo>
                  <a:lnTo>
                    <a:pt x="372" y="378"/>
                  </a:lnTo>
                  <a:lnTo>
                    <a:pt x="366" y="380"/>
                  </a:lnTo>
                  <a:lnTo>
                    <a:pt x="362" y="386"/>
                  </a:lnTo>
                  <a:lnTo>
                    <a:pt x="360" y="392"/>
                  </a:lnTo>
                  <a:lnTo>
                    <a:pt x="360" y="392"/>
                  </a:lnTo>
                  <a:lnTo>
                    <a:pt x="362" y="400"/>
                  </a:lnTo>
                  <a:lnTo>
                    <a:pt x="366" y="406"/>
                  </a:lnTo>
                  <a:lnTo>
                    <a:pt x="372" y="410"/>
                  </a:lnTo>
                  <a:lnTo>
                    <a:pt x="378" y="410"/>
                  </a:lnTo>
                  <a:lnTo>
                    <a:pt x="378" y="410"/>
                  </a:lnTo>
                  <a:lnTo>
                    <a:pt x="384" y="408"/>
                  </a:lnTo>
                  <a:lnTo>
                    <a:pt x="390" y="406"/>
                  </a:lnTo>
                  <a:lnTo>
                    <a:pt x="390" y="410"/>
                  </a:lnTo>
                  <a:lnTo>
                    <a:pt x="402" y="410"/>
                  </a:lnTo>
                  <a:lnTo>
                    <a:pt x="402" y="376"/>
                  </a:lnTo>
                  <a:lnTo>
                    <a:pt x="402" y="376"/>
                  </a:lnTo>
                  <a:lnTo>
                    <a:pt x="400" y="368"/>
                  </a:lnTo>
                  <a:lnTo>
                    <a:pt x="398" y="364"/>
                  </a:lnTo>
                  <a:lnTo>
                    <a:pt x="390" y="360"/>
                  </a:lnTo>
                  <a:lnTo>
                    <a:pt x="382" y="358"/>
                  </a:lnTo>
                  <a:lnTo>
                    <a:pt x="382" y="358"/>
                  </a:lnTo>
                  <a:lnTo>
                    <a:pt x="372" y="360"/>
                  </a:lnTo>
                  <a:lnTo>
                    <a:pt x="364" y="364"/>
                  </a:lnTo>
                  <a:lnTo>
                    <a:pt x="368" y="372"/>
                  </a:lnTo>
                  <a:close/>
                  <a:moveTo>
                    <a:pt x="372" y="392"/>
                  </a:moveTo>
                  <a:lnTo>
                    <a:pt x="372" y="392"/>
                  </a:lnTo>
                  <a:lnTo>
                    <a:pt x="372" y="390"/>
                  </a:lnTo>
                  <a:lnTo>
                    <a:pt x="374" y="388"/>
                  </a:lnTo>
                  <a:lnTo>
                    <a:pt x="380" y="386"/>
                  </a:lnTo>
                  <a:lnTo>
                    <a:pt x="380" y="386"/>
                  </a:lnTo>
                  <a:lnTo>
                    <a:pt x="386" y="386"/>
                  </a:lnTo>
                  <a:lnTo>
                    <a:pt x="390" y="388"/>
                  </a:lnTo>
                  <a:lnTo>
                    <a:pt x="390" y="394"/>
                  </a:lnTo>
                  <a:lnTo>
                    <a:pt x="390" y="394"/>
                  </a:lnTo>
                  <a:lnTo>
                    <a:pt x="386" y="398"/>
                  </a:lnTo>
                  <a:lnTo>
                    <a:pt x="380" y="400"/>
                  </a:lnTo>
                  <a:lnTo>
                    <a:pt x="380" y="400"/>
                  </a:lnTo>
                  <a:lnTo>
                    <a:pt x="374" y="398"/>
                  </a:lnTo>
                  <a:lnTo>
                    <a:pt x="372" y="396"/>
                  </a:lnTo>
                  <a:lnTo>
                    <a:pt x="372" y="392"/>
                  </a:lnTo>
                  <a:lnTo>
                    <a:pt x="372" y="392"/>
                  </a:lnTo>
                  <a:close/>
                  <a:moveTo>
                    <a:pt x="514" y="394"/>
                  </a:moveTo>
                  <a:lnTo>
                    <a:pt x="514" y="394"/>
                  </a:lnTo>
                  <a:lnTo>
                    <a:pt x="510" y="398"/>
                  </a:lnTo>
                  <a:lnTo>
                    <a:pt x="506" y="398"/>
                  </a:lnTo>
                  <a:lnTo>
                    <a:pt x="506" y="398"/>
                  </a:lnTo>
                  <a:lnTo>
                    <a:pt x="500" y="398"/>
                  </a:lnTo>
                  <a:lnTo>
                    <a:pt x="496" y="394"/>
                  </a:lnTo>
                  <a:lnTo>
                    <a:pt x="494" y="388"/>
                  </a:lnTo>
                  <a:lnTo>
                    <a:pt x="524" y="388"/>
                  </a:lnTo>
                  <a:lnTo>
                    <a:pt x="524" y="388"/>
                  </a:lnTo>
                  <a:lnTo>
                    <a:pt x="524" y="384"/>
                  </a:lnTo>
                  <a:lnTo>
                    <a:pt x="524" y="384"/>
                  </a:lnTo>
                  <a:lnTo>
                    <a:pt x="524" y="374"/>
                  </a:lnTo>
                  <a:lnTo>
                    <a:pt x="518" y="366"/>
                  </a:lnTo>
                  <a:lnTo>
                    <a:pt x="512" y="360"/>
                  </a:lnTo>
                  <a:lnTo>
                    <a:pt x="504" y="358"/>
                  </a:lnTo>
                  <a:lnTo>
                    <a:pt x="504" y="358"/>
                  </a:lnTo>
                  <a:lnTo>
                    <a:pt x="496" y="360"/>
                  </a:lnTo>
                  <a:lnTo>
                    <a:pt x="488" y="366"/>
                  </a:lnTo>
                  <a:lnTo>
                    <a:pt x="484" y="374"/>
                  </a:lnTo>
                  <a:lnTo>
                    <a:pt x="482" y="384"/>
                  </a:lnTo>
                  <a:lnTo>
                    <a:pt x="482" y="384"/>
                  </a:lnTo>
                  <a:lnTo>
                    <a:pt x="484" y="396"/>
                  </a:lnTo>
                  <a:lnTo>
                    <a:pt x="488" y="404"/>
                  </a:lnTo>
                  <a:lnTo>
                    <a:pt x="496" y="408"/>
                  </a:lnTo>
                  <a:lnTo>
                    <a:pt x="506" y="410"/>
                  </a:lnTo>
                  <a:lnTo>
                    <a:pt x="506" y="410"/>
                  </a:lnTo>
                  <a:lnTo>
                    <a:pt x="514" y="408"/>
                  </a:lnTo>
                  <a:lnTo>
                    <a:pt x="522" y="402"/>
                  </a:lnTo>
                  <a:lnTo>
                    <a:pt x="514" y="394"/>
                  </a:lnTo>
                  <a:close/>
                  <a:moveTo>
                    <a:pt x="494" y="380"/>
                  </a:moveTo>
                  <a:lnTo>
                    <a:pt x="494" y="380"/>
                  </a:lnTo>
                  <a:lnTo>
                    <a:pt x="496" y="376"/>
                  </a:lnTo>
                  <a:lnTo>
                    <a:pt x="498" y="372"/>
                  </a:lnTo>
                  <a:lnTo>
                    <a:pt x="500" y="370"/>
                  </a:lnTo>
                  <a:lnTo>
                    <a:pt x="504" y="370"/>
                  </a:lnTo>
                  <a:lnTo>
                    <a:pt x="504" y="370"/>
                  </a:lnTo>
                  <a:lnTo>
                    <a:pt x="508" y="370"/>
                  </a:lnTo>
                  <a:lnTo>
                    <a:pt x="510" y="372"/>
                  </a:lnTo>
                  <a:lnTo>
                    <a:pt x="512" y="380"/>
                  </a:lnTo>
                  <a:lnTo>
                    <a:pt x="494" y="380"/>
                  </a:lnTo>
                  <a:close/>
                  <a:moveTo>
                    <a:pt x="632" y="394"/>
                  </a:moveTo>
                  <a:lnTo>
                    <a:pt x="632" y="394"/>
                  </a:lnTo>
                  <a:lnTo>
                    <a:pt x="628" y="398"/>
                  </a:lnTo>
                  <a:lnTo>
                    <a:pt x="622" y="398"/>
                  </a:lnTo>
                  <a:lnTo>
                    <a:pt x="622" y="398"/>
                  </a:lnTo>
                  <a:lnTo>
                    <a:pt x="616" y="398"/>
                  </a:lnTo>
                  <a:lnTo>
                    <a:pt x="612" y="394"/>
                  </a:lnTo>
                  <a:lnTo>
                    <a:pt x="612" y="388"/>
                  </a:lnTo>
                  <a:lnTo>
                    <a:pt x="642" y="388"/>
                  </a:lnTo>
                  <a:lnTo>
                    <a:pt x="642" y="388"/>
                  </a:lnTo>
                  <a:lnTo>
                    <a:pt x="642" y="384"/>
                  </a:lnTo>
                  <a:lnTo>
                    <a:pt x="642" y="384"/>
                  </a:lnTo>
                  <a:lnTo>
                    <a:pt x="640" y="374"/>
                  </a:lnTo>
                  <a:lnTo>
                    <a:pt x="636" y="366"/>
                  </a:lnTo>
                  <a:lnTo>
                    <a:pt x="630" y="360"/>
                  </a:lnTo>
                  <a:lnTo>
                    <a:pt x="620" y="358"/>
                  </a:lnTo>
                  <a:lnTo>
                    <a:pt x="620" y="358"/>
                  </a:lnTo>
                  <a:lnTo>
                    <a:pt x="612" y="360"/>
                  </a:lnTo>
                  <a:lnTo>
                    <a:pt x="606" y="366"/>
                  </a:lnTo>
                  <a:lnTo>
                    <a:pt x="600" y="374"/>
                  </a:lnTo>
                  <a:lnTo>
                    <a:pt x="598" y="384"/>
                  </a:lnTo>
                  <a:lnTo>
                    <a:pt x="598" y="384"/>
                  </a:lnTo>
                  <a:lnTo>
                    <a:pt x="600" y="396"/>
                  </a:lnTo>
                  <a:lnTo>
                    <a:pt x="606" y="404"/>
                  </a:lnTo>
                  <a:lnTo>
                    <a:pt x="612" y="408"/>
                  </a:lnTo>
                  <a:lnTo>
                    <a:pt x="622" y="410"/>
                  </a:lnTo>
                  <a:lnTo>
                    <a:pt x="622" y="410"/>
                  </a:lnTo>
                  <a:lnTo>
                    <a:pt x="632" y="408"/>
                  </a:lnTo>
                  <a:lnTo>
                    <a:pt x="640" y="402"/>
                  </a:lnTo>
                  <a:lnTo>
                    <a:pt x="632" y="394"/>
                  </a:lnTo>
                  <a:close/>
                  <a:moveTo>
                    <a:pt x="612" y="380"/>
                  </a:moveTo>
                  <a:lnTo>
                    <a:pt x="612" y="380"/>
                  </a:lnTo>
                  <a:lnTo>
                    <a:pt x="612" y="376"/>
                  </a:lnTo>
                  <a:lnTo>
                    <a:pt x="614" y="372"/>
                  </a:lnTo>
                  <a:lnTo>
                    <a:pt x="616" y="370"/>
                  </a:lnTo>
                  <a:lnTo>
                    <a:pt x="620" y="370"/>
                  </a:lnTo>
                  <a:lnTo>
                    <a:pt x="620" y="370"/>
                  </a:lnTo>
                  <a:lnTo>
                    <a:pt x="624" y="370"/>
                  </a:lnTo>
                  <a:lnTo>
                    <a:pt x="628" y="372"/>
                  </a:lnTo>
                  <a:lnTo>
                    <a:pt x="630" y="380"/>
                  </a:lnTo>
                  <a:lnTo>
                    <a:pt x="612" y="380"/>
                  </a:lnTo>
                  <a:close/>
                  <a:moveTo>
                    <a:pt x="582" y="392"/>
                  </a:moveTo>
                  <a:lnTo>
                    <a:pt x="582" y="392"/>
                  </a:lnTo>
                  <a:lnTo>
                    <a:pt x="584" y="396"/>
                  </a:lnTo>
                  <a:lnTo>
                    <a:pt x="588" y="398"/>
                  </a:lnTo>
                  <a:lnTo>
                    <a:pt x="588" y="398"/>
                  </a:lnTo>
                  <a:lnTo>
                    <a:pt x="594" y="396"/>
                  </a:lnTo>
                  <a:lnTo>
                    <a:pt x="594" y="408"/>
                  </a:lnTo>
                  <a:lnTo>
                    <a:pt x="594" y="408"/>
                  </a:lnTo>
                  <a:lnTo>
                    <a:pt x="588" y="410"/>
                  </a:lnTo>
                  <a:lnTo>
                    <a:pt x="584" y="410"/>
                  </a:lnTo>
                  <a:lnTo>
                    <a:pt x="584" y="410"/>
                  </a:lnTo>
                  <a:lnTo>
                    <a:pt x="578" y="408"/>
                  </a:lnTo>
                  <a:lnTo>
                    <a:pt x="572" y="406"/>
                  </a:lnTo>
                  <a:lnTo>
                    <a:pt x="570" y="400"/>
                  </a:lnTo>
                  <a:lnTo>
                    <a:pt x="570" y="396"/>
                  </a:lnTo>
                  <a:lnTo>
                    <a:pt x="570" y="372"/>
                  </a:lnTo>
                  <a:lnTo>
                    <a:pt x="562" y="372"/>
                  </a:lnTo>
                  <a:lnTo>
                    <a:pt x="562" y="360"/>
                  </a:lnTo>
                  <a:lnTo>
                    <a:pt x="570" y="360"/>
                  </a:lnTo>
                  <a:lnTo>
                    <a:pt x="570" y="348"/>
                  </a:lnTo>
                  <a:lnTo>
                    <a:pt x="582" y="342"/>
                  </a:lnTo>
                  <a:lnTo>
                    <a:pt x="582" y="360"/>
                  </a:lnTo>
                  <a:lnTo>
                    <a:pt x="594" y="360"/>
                  </a:lnTo>
                  <a:lnTo>
                    <a:pt x="594" y="372"/>
                  </a:lnTo>
                  <a:lnTo>
                    <a:pt x="582" y="372"/>
                  </a:lnTo>
                  <a:lnTo>
                    <a:pt x="582" y="392"/>
                  </a:lnTo>
                  <a:close/>
                  <a:moveTo>
                    <a:pt x="558" y="408"/>
                  </a:moveTo>
                  <a:lnTo>
                    <a:pt x="558" y="408"/>
                  </a:lnTo>
                  <a:lnTo>
                    <a:pt x="554" y="410"/>
                  </a:lnTo>
                  <a:lnTo>
                    <a:pt x="548" y="410"/>
                  </a:lnTo>
                  <a:lnTo>
                    <a:pt x="548" y="410"/>
                  </a:lnTo>
                  <a:lnTo>
                    <a:pt x="542" y="408"/>
                  </a:lnTo>
                  <a:lnTo>
                    <a:pt x="538" y="406"/>
                  </a:lnTo>
                  <a:lnTo>
                    <a:pt x="536" y="400"/>
                  </a:lnTo>
                  <a:lnTo>
                    <a:pt x="536" y="396"/>
                  </a:lnTo>
                  <a:lnTo>
                    <a:pt x="536" y="372"/>
                  </a:lnTo>
                  <a:lnTo>
                    <a:pt x="528" y="372"/>
                  </a:lnTo>
                  <a:lnTo>
                    <a:pt x="528" y="360"/>
                  </a:lnTo>
                  <a:lnTo>
                    <a:pt x="536" y="360"/>
                  </a:lnTo>
                  <a:lnTo>
                    <a:pt x="536" y="348"/>
                  </a:lnTo>
                  <a:lnTo>
                    <a:pt x="548" y="342"/>
                  </a:lnTo>
                  <a:lnTo>
                    <a:pt x="548" y="360"/>
                  </a:lnTo>
                  <a:lnTo>
                    <a:pt x="558" y="360"/>
                  </a:lnTo>
                  <a:lnTo>
                    <a:pt x="558" y="372"/>
                  </a:lnTo>
                  <a:lnTo>
                    <a:pt x="548" y="372"/>
                  </a:lnTo>
                  <a:lnTo>
                    <a:pt x="548" y="392"/>
                  </a:lnTo>
                  <a:lnTo>
                    <a:pt x="548" y="392"/>
                  </a:lnTo>
                  <a:lnTo>
                    <a:pt x="548" y="396"/>
                  </a:lnTo>
                  <a:lnTo>
                    <a:pt x="552" y="398"/>
                  </a:lnTo>
                  <a:lnTo>
                    <a:pt x="552" y="398"/>
                  </a:lnTo>
                  <a:lnTo>
                    <a:pt x="560" y="396"/>
                  </a:lnTo>
                  <a:lnTo>
                    <a:pt x="558" y="408"/>
                  </a:lnTo>
                  <a:close/>
                  <a:moveTo>
                    <a:pt x="678" y="374"/>
                  </a:moveTo>
                  <a:lnTo>
                    <a:pt x="678" y="374"/>
                  </a:lnTo>
                  <a:lnTo>
                    <a:pt x="674" y="372"/>
                  </a:lnTo>
                  <a:lnTo>
                    <a:pt x="670" y="372"/>
                  </a:lnTo>
                  <a:lnTo>
                    <a:pt x="670" y="372"/>
                  </a:lnTo>
                  <a:lnTo>
                    <a:pt x="666" y="372"/>
                  </a:lnTo>
                  <a:lnTo>
                    <a:pt x="664" y="374"/>
                  </a:lnTo>
                  <a:lnTo>
                    <a:pt x="662" y="378"/>
                  </a:lnTo>
                  <a:lnTo>
                    <a:pt x="662" y="382"/>
                  </a:lnTo>
                  <a:lnTo>
                    <a:pt x="662" y="410"/>
                  </a:lnTo>
                  <a:lnTo>
                    <a:pt x="650" y="410"/>
                  </a:lnTo>
                  <a:lnTo>
                    <a:pt x="650" y="360"/>
                  </a:lnTo>
                  <a:lnTo>
                    <a:pt x="662" y="360"/>
                  </a:lnTo>
                  <a:lnTo>
                    <a:pt x="662" y="364"/>
                  </a:lnTo>
                  <a:lnTo>
                    <a:pt x="662" y="364"/>
                  </a:lnTo>
                  <a:lnTo>
                    <a:pt x="666" y="360"/>
                  </a:lnTo>
                  <a:lnTo>
                    <a:pt x="672" y="358"/>
                  </a:lnTo>
                  <a:lnTo>
                    <a:pt x="672" y="358"/>
                  </a:lnTo>
                  <a:lnTo>
                    <a:pt x="678" y="360"/>
                  </a:lnTo>
                  <a:lnTo>
                    <a:pt x="682" y="362"/>
                  </a:lnTo>
                  <a:lnTo>
                    <a:pt x="678" y="374"/>
                  </a:lnTo>
                  <a:close/>
                  <a:moveTo>
                    <a:pt x="132" y="346"/>
                  </a:moveTo>
                  <a:lnTo>
                    <a:pt x="132" y="354"/>
                  </a:lnTo>
                  <a:lnTo>
                    <a:pt x="120" y="354"/>
                  </a:lnTo>
                  <a:lnTo>
                    <a:pt x="120" y="340"/>
                  </a:lnTo>
                  <a:lnTo>
                    <a:pt x="132" y="340"/>
                  </a:lnTo>
                  <a:lnTo>
                    <a:pt x="132" y="346"/>
                  </a:lnTo>
                  <a:close/>
                  <a:moveTo>
                    <a:pt x="216" y="360"/>
                  </a:moveTo>
                  <a:lnTo>
                    <a:pt x="228" y="360"/>
                  </a:lnTo>
                  <a:lnTo>
                    <a:pt x="228" y="382"/>
                  </a:lnTo>
                  <a:lnTo>
                    <a:pt x="228" y="410"/>
                  </a:lnTo>
                  <a:lnTo>
                    <a:pt x="216" y="410"/>
                  </a:lnTo>
                  <a:lnTo>
                    <a:pt x="216" y="360"/>
                  </a:lnTo>
                  <a:close/>
                  <a:moveTo>
                    <a:pt x="228" y="346"/>
                  </a:moveTo>
                  <a:lnTo>
                    <a:pt x="228" y="354"/>
                  </a:lnTo>
                  <a:lnTo>
                    <a:pt x="216" y="354"/>
                  </a:lnTo>
                  <a:lnTo>
                    <a:pt x="216" y="340"/>
                  </a:lnTo>
                  <a:lnTo>
                    <a:pt x="228" y="340"/>
                  </a:lnTo>
                  <a:lnTo>
                    <a:pt x="228" y="346"/>
                  </a:lnTo>
                  <a:close/>
                  <a:moveTo>
                    <a:pt x="560" y="450"/>
                  </a:moveTo>
                  <a:lnTo>
                    <a:pt x="560" y="450"/>
                  </a:lnTo>
                  <a:lnTo>
                    <a:pt x="556" y="446"/>
                  </a:lnTo>
                  <a:lnTo>
                    <a:pt x="550" y="444"/>
                  </a:lnTo>
                  <a:lnTo>
                    <a:pt x="550" y="444"/>
                  </a:lnTo>
                  <a:lnTo>
                    <a:pt x="542" y="446"/>
                  </a:lnTo>
                  <a:lnTo>
                    <a:pt x="536" y="452"/>
                  </a:lnTo>
                  <a:lnTo>
                    <a:pt x="532" y="460"/>
                  </a:lnTo>
                  <a:lnTo>
                    <a:pt x="530" y="470"/>
                  </a:lnTo>
                  <a:lnTo>
                    <a:pt x="530" y="470"/>
                  </a:lnTo>
                  <a:lnTo>
                    <a:pt x="532" y="480"/>
                  </a:lnTo>
                  <a:lnTo>
                    <a:pt x="536" y="488"/>
                  </a:lnTo>
                  <a:lnTo>
                    <a:pt x="542" y="494"/>
                  </a:lnTo>
                  <a:lnTo>
                    <a:pt x="550" y="496"/>
                  </a:lnTo>
                  <a:lnTo>
                    <a:pt x="550" y="496"/>
                  </a:lnTo>
                  <a:lnTo>
                    <a:pt x="556" y="494"/>
                  </a:lnTo>
                  <a:lnTo>
                    <a:pt x="560" y="490"/>
                  </a:lnTo>
                  <a:lnTo>
                    <a:pt x="560" y="494"/>
                  </a:lnTo>
                  <a:lnTo>
                    <a:pt x="572" y="494"/>
                  </a:lnTo>
                  <a:lnTo>
                    <a:pt x="572" y="426"/>
                  </a:lnTo>
                  <a:lnTo>
                    <a:pt x="560" y="432"/>
                  </a:lnTo>
                  <a:lnTo>
                    <a:pt x="560" y="450"/>
                  </a:lnTo>
                  <a:close/>
                  <a:moveTo>
                    <a:pt x="552" y="484"/>
                  </a:moveTo>
                  <a:lnTo>
                    <a:pt x="552" y="484"/>
                  </a:lnTo>
                  <a:lnTo>
                    <a:pt x="548" y="484"/>
                  </a:lnTo>
                  <a:lnTo>
                    <a:pt x="546" y="482"/>
                  </a:lnTo>
                  <a:lnTo>
                    <a:pt x="544" y="478"/>
                  </a:lnTo>
                  <a:lnTo>
                    <a:pt x="542" y="470"/>
                  </a:lnTo>
                  <a:lnTo>
                    <a:pt x="542" y="470"/>
                  </a:lnTo>
                  <a:lnTo>
                    <a:pt x="544" y="462"/>
                  </a:lnTo>
                  <a:lnTo>
                    <a:pt x="546" y="458"/>
                  </a:lnTo>
                  <a:lnTo>
                    <a:pt x="548" y="456"/>
                  </a:lnTo>
                  <a:lnTo>
                    <a:pt x="552" y="456"/>
                  </a:lnTo>
                  <a:lnTo>
                    <a:pt x="552" y="456"/>
                  </a:lnTo>
                  <a:lnTo>
                    <a:pt x="558" y="458"/>
                  </a:lnTo>
                  <a:lnTo>
                    <a:pt x="560" y="460"/>
                  </a:lnTo>
                  <a:lnTo>
                    <a:pt x="560" y="480"/>
                  </a:lnTo>
                  <a:lnTo>
                    <a:pt x="560" y="480"/>
                  </a:lnTo>
                  <a:lnTo>
                    <a:pt x="558" y="484"/>
                  </a:lnTo>
                  <a:lnTo>
                    <a:pt x="552" y="484"/>
                  </a:lnTo>
                  <a:lnTo>
                    <a:pt x="552" y="484"/>
                  </a:lnTo>
                  <a:close/>
                  <a:moveTo>
                    <a:pt x="148" y="460"/>
                  </a:moveTo>
                  <a:lnTo>
                    <a:pt x="148" y="460"/>
                  </a:lnTo>
                  <a:lnTo>
                    <a:pt x="146" y="458"/>
                  </a:lnTo>
                  <a:lnTo>
                    <a:pt x="140" y="456"/>
                  </a:lnTo>
                  <a:lnTo>
                    <a:pt x="140" y="456"/>
                  </a:lnTo>
                  <a:lnTo>
                    <a:pt x="138" y="458"/>
                  </a:lnTo>
                  <a:lnTo>
                    <a:pt x="134" y="460"/>
                  </a:lnTo>
                  <a:lnTo>
                    <a:pt x="132" y="464"/>
                  </a:lnTo>
                  <a:lnTo>
                    <a:pt x="132" y="468"/>
                  </a:lnTo>
                  <a:lnTo>
                    <a:pt x="132" y="494"/>
                  </a:lnTo>
                  <a:lnTo>
                    <a:pt x="120" y="494"/>
                  </a:lnTo>
                  <a:lnTo>
                    <a:pt x="120" y="446"/>
                  </a:lnTo>
                  <a:lnTo>
                    <a:pt x="132" y="446"/>
                  </a:lnTo>
                  <a:lnTo>
                    <a:pt x="132" y="450"/>
                  </a:lnTo>
                  <a:lnTo>
                    <a:pt x="132" y="450"/>
                  </a:lnTo>
                  <a:lnTo>
                    <a:pt x="138" y="446"/>
                  </a:lnTo>
                  <a:lnTo>
                    <a:pt x="144" y="444"/>
                  </a:lnTo>
                  <a:lnTo>
                    <a:pt x="144" y="444"/>
                  </a:lnTo>
                  <a:lnTo>
                    <a:pt x="148" y="446"/>
                  </a:lnTo>
                  <a:lnTo>
                    <a:pt x="152" y="448"/>
                  </a:lnTo>
                  <a:lnTo>
                    <a:pt x="148" y="460"/>
                  </a:lnTo>
                  <a:close/>
                  <a:moveTo>
                    <a:pt x="54" y="446"/>
                  </a:moveTo>
                  <a:lnTo>
                    <a:pt x="66" y="446"/>
                  </a:lnTo>
                  <a:lnTo>
                    <a:pt x="52" y="494"/>
                  </a:lnTo>
                  <a:lnTo>
                    <a:pt x="42" y="494"/>
                  </a:lnTo>
                  <a:lnTo>
                    <a:pt x="36" y="474"/>
                  </a:lnTo>
                  <a:lnTo>
                    <a:pt x="36" y="474"/>
                  </a:lnTo>
                  <a:lnTo>
                    <a:pt x="34" y="464"/>
                  </a:lnTo>
                  <a:lnTo>
                    <a:pt x="34" y="464"/>
                  </a:lnTo>
                  <a:lnTo>
                    <a:pt x="30" y="474"/>
                  </a:lnTo>
                  <a:lnTo>
                    <a:pt x="26" y="494"/>
                  </a:lnTo>
                  <a:lnTo>
                    <a:pt x="14" y="494"/>
                  </a:lnTo>
                  <a:lnTo>
                    <a:pt x="14" y="494"/>
                  </a:lnTo>
                  <a:lnTo>
                    <a:pt x="0" y="446"/>
                  </a:lnTo>
                  <a:lnTo>
                    <a:pt x="14" y="446"/>
                  </a:lnTo>
                  <a:lnTo>
                    <a:pt x="18" y="464"/>
                  </a:lnTo>
                  <a:lnTo>
                    <a:pt x="18" y="464"/>
                  </a:lnTo>
                  <a:lnTo>
                    <a:pt x="20" y="476"/>
                  </a:lnTo>
                  <a:lnTo>
                    <a:pt x="20" y="476"/>
                  </a:lnTo>
                  <a:lnTo>
                    <a:pt x="24" y="464"/>
                  </a:lnTo>
                  <a:lnTo>
                    <a:pt x="28" y="446"/>
                  </a:lnTo>
                  <a:lnTo>
                    <a:pt x="38" y="446"/>
                  </a:lnTo>
                  <a:lnTo>
                    <a:pt x="44" y="464"/>
                  </a:lnTo>
                  <a:lnTo>
                    <a:pt x="44" y="464"/>
                  </a:lnTo>
                  <a:lnTo>
                    <a:pt x="46" y="476"/>
                  </a:lnTo>
                  <a:lnTo>
                    <a:pt x="46" y="476"/>
                  </a:lnTo>
                  <a:lnTo>
                    <a:pt x="50" y="464"/>
                  </a:lnTo>
                  <a:lnTo>
                    <a:pt x="54" y="446"/>
                  </a:lnTo>
                  <a:close/>
                  <a:moveTo>
                    <a:pt x="90" y="444"/>
                  </a:moveTo>
                  <a:lnTo>
                    <a:pt x="90" y="444"/>
                  </a:lnTo>
                  <a:lnTo>
                    <a:pt x="82" y="446"/>
                  </a:lnTo>
                  <a:lnTo>
                    <a:pt x="74" y="452"/>
                  </a:lnTo>
                  <a:lnTo>
                    <a:pt x="70" y="460"/>
                  </a:lnTo>
                  <a:lnTo>
                    <a:pt x="68" y="470"/>
                  </a:lnTo>
                  <a:lnTo>
                    <a:pt x="68" y="470"/>
                  </a:lnTo>
                  <a:lnTo>
                    <a:pt x="70" y="480"/>
                  </a:lnTo>
                  <a:lnTo>
                    <a:pt x="74" y="488"/>
                  </a:lnTo>
                  <a:lnTo>
                    <a:pt x="82" y="494"/>
                  </a:lnTo>
                  <a:lnTo>
                    <a:pt x="90" y="496"/>
                  </a:lnTo>
                  <a:lnTo>
                    <a:pt x="90" y="496"/>
                  </a:lnTo>
                  <a:lnTo>
                    <a:pt x="100" y="494"/>
                  </a:lnTo>
                  <a:lnTo>
                    <a:pt x="106" y="488"/>
                  </a:lnTo>
                  <a:lnTo>
                    <a:pt x="110" y="480"/>
                  </a:lnTo>
                  <a:lnTo>
                    <a:pt x="112" y="470"/>
                  </a:lnTo>
                  <a:lnTo>
                    <a:pt x="112" y="470"/>
                  </a:lnTo>
                  <a:lnTo>
                    <a:pt x="110" y="460"/>
                  </a:lnTo>
                  <a:lnTo>
                    <a:pt x="106" y="452"/>
                  </a:lnTo>
                  <a:lnTo>
                    <a:pt x="100" y="446"/>
                  </a:lnTo>
                  <a:lnTo>
                    <a:pt x="90" y="444"/>
                  </a:lnTo>
                  <a:lnTo>
                    <a:pt x="90" y="444"/>
                  </a:lnTo>
                  <a:close/>
                  <a:moveTo>
                    <a:pt x="90" y="484"/>
                  </a:moveTo>
                  <a:lnTo>
                    <a:pt x="90" y="484"/>
                  </a:lnTo>
                  <a:lnTo>
                    <a:pt x="86" y="484"/>
                  </a:lnTo>
                  <a:lnTo>
                    <a:pt x="84" y="480"/>
                  </a:lnTo>
                  <a:lnTo>
                    <a:pt x="82" y="476"/>
                  </a:lnTo>
                  <a:lnTo>
                    <a:pt x="80" y="470"/>
                  </a:lnTo>
                  <a:lnTo>
                    <a:pt x="80" y="470"/>
                  </a:lnTo>
                  <a:lnTo>
                    <a:pt x="82" y="464"/>
                  </a:lnTo>
                  <a:lnTo>
                    <a:pt x="84" y="460"/>
                  </a:lnTo>
                  <a:lnTo>
                    <a:pt x="86" y="456"/>
                  </a:lnTo>
                  <a:lnTo>
                    <a:pt x="90" y="456"/>
                  </a:lnTo>
                  <a:lnTo>
                    <a:pt x="90" y="456"/>
                  </a:lnTo>
                  <a:lnTo>
                    <a:pt x="94" y="456"/>
                  </a:lnTo>
                  <a:lnTo>
                    <a:pt x="98" y="460"/>
                  </a:lnTo>
                  <a:lnTo>
                    <a:pt x="100" y="464"/>
                  </a:lnTo>
                  <a:lnTo>
                    <a:pt x="100" y="470"/>
                  </a:lnTo>
                  <a:lnTo>
                    <a:pt x="100" y="470"/>
                  </a:lnTo>
                  <a:lnTo>
                    <a:pt x="100" y="476"/>
                  </a:lnTo>
                  <a:lnTo>
                    <a:pt x="98" y="480"/>
                  </a:lnTo>
                  <a:lnTo>
                    <a:pt x="94" y="484"/>
                  </a:lnTo>
                  <a:lnTo>
                    <a:pt x="90" y="484"/>
                  </a:lnTo>
                  <a:lnTo>
                    <a:pt x="90" y="484"/>
                  </a:lnTo>
                  <a:close/>
                  <a:moveTo>
                    <a:pt x="500" y="460"/>
                  </a:moveTo>
                  <a:lnTo>
                    <a:pt x="500" y="460"/>
                  </a:lnTo>
                  <a:lnTo>
                    <a:pt x="496" y="458"/>
                  </a:lnTo>
                  <a:lnTo>
                    <a:pt x="492" y="456"/>
                  </a:lnTo>
                  <a:lnTo>
                    <a:pt x="492" y="456"/>
                  </a:lnTo>
                  <a:lnTo>
                    <a:pt x="488" y="458"/>
                  </a:lnTo>
                  <a:lnTo>
                    <a:pt x="486" y="460"/>
                  </a:lnTo>
                  <a:lnTo>
                    <a:pt x="484" y="464"/>
                  </a:lnTo>
                  <a:lnTo>
                    <a:pt x="484" y="468"/>
                  </a:lnTo>
                  <a:lnTo>
                    <a:pt x="484" y="494"/>
                  </a:lnTo>
                  <a:lnTo>
                    <a:pt x="472" y="494"/>
                  </a:lnTo>
                  <a:lnTo>
                    <a:pt x="472" y="446"/>
                  </a:lnTo>
                  <a:lnTo>
                    <a:pt x="484" y="446"/>
                  </a:lnTo>
                  <a:lnTo>
                    <a:pt x="484" y="450"/>
                  </a:lnTo>
                  <a:lnTo>
                    <a:pt x="484" y="450"/>
                  </a:lnTo>
                  <a:lnTo>
                    <a:pt x="488" y="446"/>
                  </a:lnTo>
                  <a:lnTo>
                    <a:pt x="494" y="444"/>
                  </a:lnTo>
                  <a:lnTo>
                    <a:pt x="494" y="444"/>
                  </a:lnTo>
                  <a:lnTo>
                    <a:pt x="500" y="446"/>
                  </a:lnTo>
                  <a:lnTo>
                    <a:pt x="504" y="448"/>
                  </a:lnTo>
                  <a:lnTo>
                    <a:pt x="500" y="460"/>
                  </a:lnTo>
                  <a:close/>
                  <a:moveTo>
                    <a:pt x="406" y="446"/>
                  </a:moveTo>
                  <a:lnTo>
                    <a:pt x="418" y="446"/>
                  </a:lnTo>
                  <a:lnTo>
                    <a:pt x="404" y="494"/>
                  </a:lnTo>
                  <a:lnTo>
                    <a:pt x="394" y="494"/>
                  </a:lnTo>
                  <a:lnTo>
                    <a:pt x="388" y="474"/>
                  </a:lnTo>
                  <a:lnTo>
                    <a:pt x="388" y="474"/>
                  </a:lnTo>
                  <a:lnTo>
                    <a:pt x="384" y="464"/>
                  </a:lnTo>
                  <a:lnTo>
                    <a:pt x="384" y="464"/>
                  </a:lnTo>
                  <a:lnTo>
                    <a:pt x="382" y="474"/>
                  </a:lnTo>
                  <a:lnTo>
                    <a:pt x="376" y="494"/>
                  </a:lnTo>
                  <a:lnTo>
                    <a:pt x="366" y="494"/>
                  </a:lnTo>
                  <a:lnTo>
                    <a:pt x="366" y="494"/>
                  </a:lnTo>
                  <a:lnTo>
                    <a:pt x="352" y="446"/>
                  </a:lnTo>
                  <a:lnTo>
                    <a:pt x="366" y="446"/>
                  </a:lnTo>
                  <a:lnTo>
                    <a:pt x="370" y="464"/>
                  </a:lnTo>
                  <a:lnTo>
                    <a:pt x="370" y="464"/>
                  </a:lnTo>
                  <a:lnTo>
                    <a:pt x="372" y="476"/>
                  </a:lnTo>
                  <a:lnTo>
                    <a:pt x="372" y="476"/>
                  </a:lnTo>
                  <a:lnTo>
                    <a:pt x="374" y="464"/>
                  </a:lnTo>
                  <a:lnTo>
                    <a:pt x="380" y="446"/>
                  </a:lnTo>
                  <a:lnTo>
                    <a:pt x="390" y="446"/>
                  </a:lnTo>
                  <a:lnTo>
                    <a:pt x="396" y="464"/>
                  </a:lnTo>
                  <a:lnTo>
                    <a:pt x="396" y="464"/>
                  </a:lnTo>
                  <a:lnTo>
                    <a:pt x="398" y="476"/>
                  </a:lnTo>
                  <a:lnTo>
                    <a:pt x="398" y="476"/>
                  </a:lnTo>
                  <a:lnTo>
                    <a:pt x="400" y="464"/>
                  </a:lnTo>
                  <a:lnTo>
                    <a:pt x="406" y="446"/>
                  </a:lnTo>
                  <a:close/>
                  <a:moveTo>
                    <a:pt x="442" y="444"/>
                  </a:moveTo>
                  <a:lnTo>
                    <a:pt x="442" y="444"/>
                  </a:lnTo>
                  <a:lnTo>
                    <a:pt x="434" y="446"/>
                  </a:lnTo>
                  <a:lnTo>
                    <a:pt x="426" y="452"/>
                  </a:lnTo>
                  <a:lnTo>
                    <a:pt x="422" y="460"/>
                  </a:lnTo>
                  <a:lnTo>
                    <a:pt x="420" y="470"/>
                  </a:lnTo>
                  <a:lnTo>
                    <a:pt x="420" y="470"/>
                  </a:lnTo>
                  <a:lnTo>
                    <a:pt x="422" y="480"/>
                  </a:lnTo>
                  <a:lnTo>
                    <a:pt x="426" y="488"/>
                  </a:lnTo>
                  <a:lnTo>
                    <a:pt x="434" y="494"/>
                  </a:lnTo>
                  <a:lnTo>
                    <a:pt x="442" y="496"/>
                  </a:lnTo>
                  <a:lnTo>
                    <a:pt x="442" y="496"/>
                  </a:lnTo>
                  <a:lnTo>
                    <a:pt x="450" y="494"/>
                  </a:lnTo>
                  <a:lnTo>
                    <a:pt x="458" y="488"/>
                  </a:lnTo>
                  <a:lnTo>
                    <a:pt x="462" y="480"/>
                  </a:lnTo>
                  <a:lnTo>
                    <a:pt x="464" y="470"/>
                  </a:lnTo>
                  <a:lnTo>
                    <a:pt x="464" y="470"/>
                  </a:lnTo>
                  <a:lnTo>
                    <a:pt x="462" y="460"/>
                  </a:lnTo>
                  <a:lnTo>
                    <a:pt x="458" y="452"/>
                  </a:lnTo>
                  <a:lnTo>
                    <a:pt x="450" y="446"/>
                  </a:lnTo>
                  <a:lnTo>
                    <a:pt x="442" y="444"/>
                  </a:lnTo>
                  <a:lnTo>
                    <a:pt x="442" y="444"/>
                  </a:lnTo>
                  <a:close/>
                  <a:moveTo>
                    <a:pt x="442" y="484"/>
                  </a:moveTo>
                  <a:lnTo>
                    <a:pt x="442" y="484"/>
                  </a:lnTo>
                  <a:lnTo>
                    <a:pt x="438" y="484"/>
                  </a:lnTo>
                  <a:lnTo>
                    <a:pt x="434" y="480"/>
                  </a:lnTo>
                  <a:lnTo>
                    <a:pt x="432" y="476"/>
                  </a:lnTo>
                  <a:lnTo>
                    <a:pt x="432" y="470"/>
                  </a:lnTo>
                  <a:lnTo>
                    <a:pt x="432" y="470"/>
                  </a:lnTo>
                  <a:lnTo>
                    <a:pt x="432" y="464"/>
                  </a:lnTo>
                  <a:lnTo>
                    <a:pt x="434" y="460"/>
                  </a:lnTo>
                  <a:lnTo>
                    <a:pt x="438" y="456"/>
                  </a:lnTo>
                  <a:lnTo>
                    <a:pt x="442" y="456"/>
                  </a:lnTo>
                  <a:lnTo>
                    <a:pt x="442" y="456"/>
                  </a:lnTo>
                  <a:lnTo>
                    <a:pt x="446" y="456"/>
                  </a:lnTo>
                  <a:lnTo>
                    <a:pt x="450" y="460"/>
                  </a:lnTo>
                  <a:lnTo>
                    <a:pt x="452" y="464"/>
                  </a:lnTo>
                  <a:lnTo>
                    <a:pt x="452" y="470"/>
                  </a:lnTo>
                  <a:lnTo>
                    <a:pt x="452" y="470"/>
                  </a:lnTo>
                  <a:lnTo>
                    <a:pt x="452" y="476"/>
                  </a:lnTo>
                  <a:lnTo>
                    <a:pt x="450" y="480"/>
                  </a:lnTo>
                  <a:lnTo>
                    <a:pt x="446" y="484"/>
                  </a:lnTo>
                  <a:lnTo>
                    <a:pt x="442" y="484"/>
                  </a:lnTo>
                  <a:lnTo>
                    <a:pt x="442" y="484"/>
                  </a:lnTo>
                  <a:close/>
                  <a:moveTo>
                    <a:pt x="186" y="462"/>
                  </a:moveTo>
                  <a:lnTo>
                    <a:pt x="200" y="494"/>
                  </a:lnTo>
                  <a:lnTo>
                    <a:pt x="186" y="494"/>
                  </a:lnTo>
                  <a:lnTo>
                    <a:pt x="176" y="472"/>
                  </a:lnTo>
                  <a:lnTo>
                    <a:pt x="170" y="480"/>
                  </a:lnTo>
                  <a:lnTo>
                    <a:pt x="170" y="494"/>
                  </a:lnTo>
                  <a:lnTo>
                    <a:pt x="158" y="494"/>
                  </a:lnTo>
                  <a:lnTo>
                    <a:pt x="158" y="432"/>
                  </a:lnTo>
                  <a:lnTo>
                    <a:pt x="170" y="426"/>
                  </a:lnTo>
                  <a:lnTo>
                    <a:pt x="170" y="464"/>
                  </a:lnTo>
                  <a:lnTo>
                    <a:pt x="170" y="464"/>
                  </a:lnTo>
                  <a:lnTo>
                    <a:pt x="174" y="458"/>
                  </a:lnTo>
                  <a:lnTo>
                    <a:pt x="184" y="446"/>
                  </a:lnTo>
                  <a:lnTo>
                    <a:pt x="198" y="446"/>
                  </a:lnTo>
                  <a:lnTo>
                    <a:pt x="186" y="462"/>
                  </a:lnTo>
                  <a:close/>
                  <a:moveTo>
                    <a:pt x="242" y="494"/>
                  </a:moveTo>
                  <a:lnTo>
                    <a:pt x="230" y="494"/>
                  </a:lnTo>
                  <a:lnTo>
                    <a:pt x="230" y="446"/>
                  </a:lnTo>
                  <a:lnTo>
                    <a:pt x="242" y="446"/>
                  </a:lnTo>
                  <a:lnTo>
                    <a:pt x="242" y="450"/>
                  </a:lnTo>
                  <a:lnTo>
                    <a:pt x="242" y="450"/>
                  </a:lnTo>
                  <a:lnTo>
                    <a:pt x="248" y="446"/>
                  </a:lnTo>
                  <a:lnTo>
                    <a:pt x="254" y="444"/>
                  </a:lnTo>
                  <a:lnTo>
                    <a:pt x="254" y="444"/>
                  </a:lnTo>
                  <a:lnTo>
                    <a:pt x="262" y="446"/>
                  </a:lnTo>
                  <a:lnTo>
                    <a:pt x="268" y="450"/>
                  </a:lnTo>
                  <a:lnTo>
                    <a:pt x="272" y="458"/>
                  </a:lnTo>
                  <a:lnTo>
                    <a:pt x="272" y="466"/>
                  </a:lnTo>
                  <a:lnTo>
                    <a:pt x="272" y="494"/>
                  </a:lnTo>
                  <a:lnTo>
                    <a:pt x="260" y="494"/>
                  </a:lnTo>
                  <a:lnTo>
                    <a:pt x="260" y="468"/>
                  </a:lnTo>
                  <a:lnTo>
                    <a:pt x="260" y="468"/>
                  </a:lnTo>
                  <a:lnTo>
                    <a:pt x="260" y="462"/>
                  </a:lnTo>
                  <a:lnTo>
                    <a:pt x="258" y="458"/>
                  </a:lnTo>
                  <a:lnTo>
                    <a:pt x="256" y="456"/>
                  </a:lnTo>
                  <a:lnTo>
                    <a:pt x="252" y="456"/>
                  </a:lnTo>
                  <a:lnTo>
                    <a:pt x="252" y="456"/>
                  </a:lnTo>
                  <a:lnTo>
                    <a:pt x="248" y="456"/>
                  </a:lnTo>
                  <a:lnTo>
                    <a:pt x="244" y="458"/>
                  </a:lnTo>
                  <a:lnTo>
                    <a:pt x="244" y="462"/>
                  </a:lnTo>
                  <a:lnTo>
                    <a:pt x="242" y="468"/>
                  </a:lnTo>
                  <a:lnTo>
                    <a:pt x="242" y="494"/>
                  </a:lnTo>
                  <a:close/>
                  <a:moveTo>
                    <a:pt x="310" y="450"/>
                  </a:moveTo>
                  <a:lnTo>
                    <a:pt x="310" y="450"/>
                  </a:lnTo>
                  <a:lnTo>
                    <a:pt x="306" y="446"/>
                  </a:lnTo>
                  <a:lnTo>
                    <a:pt x="300" y="444"/>
                  </a:lnTo>
                  <a:lnTo>
                    <a:pt x="300" y="444"/>
                  </a:lnTo>
                  <a:lnTo>
                    <a:pt x="292" y="446"/>
                  </a:lnTo>
                  <a:lnTo>
                    <a:pt x="286" y="452"/>
                  </a:lnTo>
                  <a:lnTo>
                    <a:pt x="282" y="460"/>
                  </a:lnTo>
                  <a:lnTo>
                    <a:pt x="280" y="470"/>
                  </a:lnTo>
                  <a:lnTo>
                    <a:pt x="280" y="470"/>
                  </a:lnTo>
                  <a:lnTo>
                    <a:pt x="282" y="480"/>
                  </a:lnTo>
                  <a:lnTo>
                    <a:pt x="286" y="488"/>
                  </a:lnTo>
                  <a:lnTo>
                    <a:pt x="292" y="494"/>
                  </a:lnTo>
                  <a:lnTo>
                    <a:pt x="300" y="496"/>
                  </a:lnTo>
                  <a:lnTo>
                    <a:pt x="300" y="496"/>
                  </a:lnTo>
                  <a:lnTo>
                    <a:pt x="306" y="494"/>
                  </a:lnTo>
                  <a:lnTo>
                    <a:pt x="310" y="490"/>
                  </a:lnTo>
                  <a:lnTo>
                    <a:pt x="310" y="492"/>
                  </a:lnTo>
                  <a:lnTo>
                    <a:pt x="310" y="492"/>
                  </a:lnTo>
                  <a:lnTo>
                    <a:pt x="310" y="496"/>
                  </a:lnTo>
                  <a:lnTo>
                    <a:pt x="310" y="500"/>
                  </a:lnTo>
                  <a:lnTo>
                    <a:pt x="304" y="504"/>
                  </a:lnTo>
                  <a:lnTo>
                    <a:pt x="296" y="506"/>
                  </a:lnTo>
                  <a:lnTo>
                    <a:pt x="294" y="506"/>
                  </a:lnTo>
                  <a:lnTo>
                    <a:pt x="300" y="514"/>
                  </a:lnTo>
                  <a:lnTo>
                    <a:pt x="300" y="514"/>
                  </a:lnTo>
                  <a:lnTo>
                    <a:pt x="300" y="514"/>
                  </a:lnTo>
                  <a:lnTo>
                    <a:pt x="310" y="512"/>
                  </a:lnTo>
                  <a:lnTo>
                    <a:pt x="318" y="508"/>
                  </a:lnTo>
                  <a:lnTo>
                    <a:pt x="322" y="500"/>
                  </a:lnTo>
                  <a:lnTo>
                    <a:pt x="324" y="490"/>
                  </a:lnTo>
                  <a:lnTo>
                    <a:pt x="324" y="446"/>
                  </a:lnTo>
                  <a:lnTo>
                    <a:pt x="310" y="446"/>
                  </a:lnTo>
                  <a:lnTo>
                    <a:pt x="310" y="450"/>
                  </a:lnTo>
                  <a:close/>
                  <a:moveTo>
                    <a:pt x="310" y="460"/>
                  </a:moveTo>
                  <a:lnTo>
                    <a:pt x="310" y="480"/>
                  </a:lnTo>
                  <a:lnTo>
                    <a:pt x="310" y="480"/>
                  </a:lnTo>
                  <a:lnTo>
                    <a:pt x="308" y="484"/>
                  </a:lnTo>
                  <a:lnTo>
                    <a:pt x="302" y="484"/>
                  </a:lnTo>
                  <a:lnTo>
                    <a:pt x="302" y="484"/>
                  </a:lnTo>
                  <a:lnTo>
                    <a:pt x="300" y="484"/>
                  </a:lnTo>
                  <a:lnTo>
                    <a:pt x="296" y="482"/>
                  </a:lnTo>
                  <a:lnTo>
                    <a:pt x="294" y="478"/>
                  </a:lnTo>
                  <a:lnTo>
                    <a:pt x="294" y="470"/>
                  </a:lnTo>
                  <a:lnTo>
                    <a:pt x="294" y="470"/>
                  </a:lnTo>
                  <a:lnTo>
                    <a:pt x="294" y="462"/>
                  </a:lnTo>
                  <a:lnTo>
                    <a:pt x="296" y="458"/>
                  </a:lnTo>
                  <a:lnTo>
                    <a:pt x="300" y="456"/>
                  </a:lnTo>
                  <a:lnTo>
                    <a:pt x="302" y="456"/>
                  </a:lnTo>
                  <a:lnTo>
                    <a:pt x="302" y="456"/>
                  </a:lnTo>
                  <a:lnTo>
                    <a:pt x="308" y="458"/>
                  </a:lnTo>
                  <a:lnTo>
                    <a:pt x="310" y="460"/>
                  </a:lnTo>
                  <a:lnTo>
                    <a:pt x="310" y="460"/>
                  </a:lnTo>
                  <a:close/>
                  <a:moveTo>
                    <a:pt x="208" y="446"/>
                  </a:moveTo>
                  <a:lnTo>
                    <a:pt x="220" y="446"/>
                  </a:lnTo>
                  <a:lnTo>
                    <a:pt x="220" y="468"/>
                  </a:lnTo>
                  <a:lnTo>
                    <a:pt x="220" y="494"/>
                  </a:lnTo>
                  <a:lnTo>
                    <a:pt x="208" y="494"/>
                  </a:lnTo>
                  <a:lnTo>
                    <a:pt x="208" y="446"/>
                  </a:lnTo>
                  <a:close/>
                  <a:moveTo>
                    <a:pt x="220" y="432"/>
                  </a:moveTo>
                  <a:lnTo>
                    <a:pt x="220" y="438"/>
                  </a:lnTo>
                  <a:lnTo>
                    <a:pt x="208" y="438"/>
                  </a:lnTo>
                  <a:lnTo>
                    <a:pt x="208" y="426"/>
                  </a:lnTo>
                  <a:lnTo>
                    <a:pt x="220" y="426"/>
                  </a:lnTo>
                  <a:lnTo>
                    <a:pt x="220" y="432"/>
                  </a:lnTo>
                  <a:close/>
                  <a:moveTo>
                    <a:pt x="510" y="432"/>
                  </a:moveTo>
                  <a:lnTo>
                    <a:pt x="522" y="426"/>
                  </a:lnTo>
                  <a:lnTo>
                    <a:pt x="522" y="470"/>
                  </a:lnTo>
                  <a:lnTo>
                    <a:pt x="522" y="494"/>
                  </a:lnTo>
                  <a:lnTo>
                    <a:pt x="510" y="494"/>
                  </a:lnTo>
                  <a:lnTo>
                    <a:pt x="510" y="432"/>
                  </a:lnTo>
                  <a:close/>
                  <a:moveTo>
                    <a:pt x="88" y="166"/>
                  </a:moveTo>
                  <a:lnTo>
                    <a:pt x="188" y="166"/>
                  </a:lnTo>
                  <a:lnTo>
                    <a:pt x="188" y="108"/>
                  </a:lnTo>
                  <a:lnTo>
                    <a:pt x="88" y="108"/>
                  </a:lnTo>
                  <a:lnTo>
                    <a:pt x="88" y="62"/>
                  </a:lnTo>
                  <a:lnTo>
                    <a:pt x="198" y="62"/>
                  </a:lnTo>
                  <a:lnTo>
                    <a:pt x="162" y="0"/>
                  </a:lnTo>
                  <a:lnTo>
                    <a:pt x="6" y="0"/>
                  </a:lnTo>
                  <a:lnTo>
                    <a:pt x="6" y="274"/>
                  </a:lnTo>
                  <a:lnTo>
                    <a:pt x="226" y="274"/>
                  </a:lnTo>
                  <a:lnTo>
                    <a:pt x="226" y="212"/>
                  </a:lnTo>
                  <a:lnTo>
                    <a:pt x="88" y="212"/>
                  </a:lnTo>
                  <a:lnTo>
                    <a:pt x="88" y="166"/>
                  </a:lnTo>
                  <a:close/>
                  <a:moveTo>
                    <a:pt x="374" y="0"/>
                  </a:moveTo>
                  <a:lnTo>
                    <a:pt x="326" y="90"/>
                  </a:lnTo>
                  <a:lnTo>
                    <a:pt x="280" y="0"/>
                  </a:lnTo>
                  <a:lnTo>
                    <a:pt x="188" y="0"/>
                  </a:lnTo>
                  <a:lnTo>
                    <a:pt x="284" y="166"/>
                  </a:lnTo>
                  <a:lnTo>
                    <a:pt x="284" y="274"/>
                  </a:lnTo>
                  <a:lnTo>
                    <a:pt x="366" y="274"/>
                  </a:lnTo>
                  <a:lnTo>
                    <a:pt x="366" y="166"/>
                  </a:lnTo>
                  <a:lnTo>
                    <a:pt x="464" y="0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</p:grpSp>
    </p:spTree>
    <p:extLst>
      <p:ext uri="{BB962C8B-B14F-4D97-AF65-F5344CB8AC3E}">
        <p14:creationId xmlns:p14="http://schemas.microsoft.com/office/powerpoint/2010/main" val="2259613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55614" y="1025527"/>
            <a:ext cx="8229600" cy="1643063"/>
          </a:xfr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5000" b="1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Line 11"/>
          <p:cNvSpPr>
            <a:spLocks noChangeShapeType="1"/>
          </p:cNvSpPr>
          <p:nvPr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011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36000" rIns="0" bIns="0" numCol="1" anchor="t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7" name="Freeform 5"/>
          <p:cNvSpPr>
            <a:spLocks/>
          </p:cNvSpPr>
          <p:nvPr/>
        </p:nvSpPr>
        <p:spPr bwMode="gray">
          <a:xfrm>
            <a:off x="457200" y="1158240"/>
            <a:ext cx="8229600" cy="506634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E6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</p:spTree>
    <p:extLst>
      <p:ext uri="{BB962C8B-B14F-4D97-AF65-F5344CB8AC3E}">
        <p14:creationId xmlns:p14="http://schemas.microsoft.com/office/powerpoint/2010/main" val="14218540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36000" rIns="0" bIns="0" numCol="1" anchor="t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101" name="Freeform 5"/>
          <p:cNvSpPr>
            <a:spLocks/>
          </p:cNvSpPr>
          <p:nvPr/>
        </p:nvSpPr>
        <p:spPr bwMode="gray">
          <a:xfrm>
            <a:off x="457200" y="1196342"/>
            <a:ext cx="8229600" cy="502883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</p:spTree>
    <p:extLst>
      <p:ext uri="{BB962C8B-B14F-4D97-AF65-F5344CB8AC3E}">
        <p14:creationId xmlns:p14="http://schemas.microsoft.com/office/powerpoint/2010/main" val="29402168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36000" rIns="0" bIns="0" numCol="1" anchor="t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1" y="1196340"/>
            <a:ext cx="8225549" cy="5031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777435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1"/>
          <p:cNvSpPr>
            <a:spLocks noChangeShapeType="1"/>
          </p:cNvSpPr>
          <p:nvPr/>
        </p:nvSpPr>
        <p:spPr bwMode="auto">
          <a:xfrm>
            <a:off x="455613" y="6243638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4377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1"/>
          <p:cNvSpPr>
            <a:spLocks noChangeShapeType="1"/>
          </p:cNvSpPr>
          <p:nvPr/>
        </p:nvSpPr>
        <p:spPr bwMode="auto">
          <a:xfrm>
            <a:off x="455613" y="6243638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noProof="0" dirty="0">
              <a:solidFill>
                <a:schemeClr val="bg1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5612" y="1256233"/>
            <a:ext cx="3506400" cy="4672969"/>
          </a:xfr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674812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11475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D06B42-27A8-4223-AE57-EB729EB5F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C04E3-9852-4EE1-995A-A982B306E72F}" type="datetime3">
              <a:rPr lang="en-US" smtClean="0"/>
              <a:t>4 August 2021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F4AD2-0FC3-4A7D-B553-FC19C918C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E89B92-9E6D-4E4B-A5F6-7BC8B1612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11874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469465" y="335075"/>
            <a:ext cx="4023161" cy="3391538"/>
          </a:xfrm>
          <a:custGeom>
            <a:avLst/>
            <a:gdLst>
              <a:gd name="T0" fmla="*/ 0 w 2344"/>
              <a:gd name="T1" fmla="*/ 414 h 1976"/>
              <a:gd name="T2" fmla="*/ 0 w 2344"/>
              <a:gd name="T3" fmla="*/ 1976 h 1976"/>
              <a:gd name="T4" fmla="*/ 2344 w 2344"/>
              <a:gd name="T5" fmla="*/ 1976 h 1976"/>
              <a:gd name="T6" fmla="*/ 2344 w 2344"/>
              <a:gd name="T7" fmla="*/ 0 h 1976"/>
              <a:gd name="T8" fmla="*/ 0 w 2344"/>
              <a:gd name="T9" fmla="*/ 414 h 19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44" h="1976">
                <a:moveTo>
                  <a:pt x="0" y="414"/>
                </a:moveTo>
                <a:lnTo>
                  <a:pt x="0" y="1976"/>
                </a:lnTo>
                <a:lnTo>
                  <a:pt x="2344" y="1976"/>
                </a:lnTo>
                <a:lnTo>
                  <a:pt x="2344" y="0"/>
                </a:lnTo>
                <a:lnTo>
                  <a:pt x="0" y="414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7526" y="1280404"/>
            <a:ext cx="3514990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7526" y="2161800"/>
            <a:ext cx="3514990" cy="96840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333333"/>
                </a:solidFill>
              </a:defRPr>
            </a:lvl1pPr>
            <a:lvl2pPr marL="0" indent="0" algn="l">
              <a:buNone/>
              <a:defRPr sz="1600">
                <a:solidFill>
                  <a:srgbClr val="333333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grpSp>
        <p:nvGrpSpPr>
          <p:cNvPr id="8" name="Group 7"/>
          <p:cNvGrpSpPr/>
          <p:nvPr/>
        </p:nvGrpSpPr>
        <p:grpSpPr>
          <a:xfrm>
            <a:off x="8022757" y="5565521"/>
            <a:ext cx="830900" cy="969789"/>
            <a:chOff x="9040813" y="5535613"/>
            <a:chExt cx="1082675" cy="1263650"/>
          </a:xfrm>
        </p:grpSpPr>
        <p:sp>
          <p:nvSpPr>
            <p:cNvPr id="10" name="Freeform 11"/>
            <p:cNvSpPr>
              <a:spLocks/>
            </p:cNvSpPr>
            <p:nvPr/>
          </p:nvSpPr>
          <p:spPr bwMode="auto">
            <a:xfrm>
              <a:off x="9040813" y="5535613"/>
              <a:ext cx="866775" cy="314325"/>
            </a:xfrm>
            <a:custGeom>
              <a:avLst/>
              <a:gdLst>
                <a:gd name="T0" fmla="*/ 546 w 546"/>
                <a:gd name="T1" fmla="*/ 0 h 198"/>
                <a:gd name="T2" fmla="*/ 0 w 546"/>
                <a:gd name="T3" fmla="*/ 198 h 198"/>
                <a:gd name="T4" fmla="*/ 546 w 546"/>
                <a:gd name="T5" fmla="*/ 102 h 198"/>
                <a:gd name="T6" fmla="*/ 546 w 546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6" h="198">
                  <a:moveTo>
                    <a:pt x="546" y="0"/>
                  </a:moveTo>
                  <a:lnTo>
                    <a:pt x="0" y="198"/>
                  </a:lnTo>
                  <a:lnTo>
                    <a:pt x="546" y="102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11" name="Freeform 12"/>
            <p:cNvSpPr>
              <a:spLocks noEditPoints="1"/>
            </p:cNvSpPr>
            <p:nvPr/>
          </p:nvSpPr>
          <p:spPr bwMode="auto">
            <a:xfrm>
              <a:off x="9040813" y="5983288"/>
              <a:ext cx="1082675" cy="815975"/>
            </a:xfrm>
            <a:custGeom>
              <a:avLst/>
              <a:gdLst>
                <a:gd name="T0" fmla="*/ 6 w 682"/>
                <a:gd name="T1" fmla="*/ 342 h 514"/>
                <a:gd name="T2" fmla="*/ 38 w 682"/>
                <a:gd name="T3" fmla="*/ 380 h 514"/>
                <a:gd name="T4" fmla="*/ 34 w 682"/>
                <a:gd name="T5" fmla="*/ 354 h 514"/>
                <a:gd name="T6" fmla="*/ 78 w 682"/>
                <a:gd name="T7" fmla="*/ 392 h 514"/>
                <a:gd name="T8" fmla="*/ 96 w 682"/>
                <a:gd name="T9" fmla="*/ 406 h 514"/>
                <a:gd name="T10" fmla="*/ 250 w 682"/>
                <a:gd name="T11" fmla="*/ 364 h 514"/>
                <a:gd name="T12" fmla="*/ 266 w 682"/>
                <a:gd name="T13" fmla="*/ 372 h 514"/>
                <a:gd name="T14" fmla="*/ 132 w 682"/>
                <a:gd name="T15" fmla="*/ 380 h 514"/>
                <a:gd name="T16" fmla="*/ 164 w 682"/>
                <a:gd name="T17" fmla="*/ 374 h 514"/>
                <a:gd name="T18" fmla="*/ 192 w 682"/>
                <a:gd name="T19" fmla="*/ 364 h 514"/>
                <a:gd name="T20" fmla="*/ 192 w 682"/>
                <a:gd name="T21" fmla="*/ 374 h 514"/>
                <a:gd name="T22" fmla="*/ 446 w 682"/>
                <a:gd name="T23" fmla="*/ 406 h 514"/>
                <a:gd name="T24" fmla="*/ 456 w 682"/>
                <a:gd name="T25" fmla="*/ 358 h 514"/>
                <a:gd name="T26" fmla="*/ 446 w 682"/>
                <a:gd name="T27" fmla="*/ 394 h 514"/>
                <a:gd name="T28" fmla="*/ 290 w 682"/>
                <a:gd name="T29" fmla="*/ 384 h 514"/>
                <a:gd name="T30" fmla="*/ 304 w 682"/>
                <a:gd name="T31" fmla="*/ 420 h 514"/>
                <a:gd name="T32" fmla="*/ 320 w 682"/>
                <a:gd name="T33" fmla="*/ 394 h 514"/>
                <a:gd name="T34" fmla="*/ 316 w 682"/>
                <a:gd name="T35" fmla="*/ 372 h 514"/>
                <a:gd name="T36" fmla="*/ 380 w 682"/>
                <a:gd name="T37" fmla="*/ 376 h 514"/>
                <a:gd name="T38" fmla="*/ 402 w 682"/>
                <a:gd name="T39" fmla="*/ 410 h 514"/>
                <a:gd name="T40" fmla="*/ 374 w 682"/>
                <a:gd name="T41" fmla="*/ 388 h 514"/>
                <a:gd name="T42" fmla="*/ 514 w 682"/>
                <a:gd name="T43" fmla="*/ 394 h 514"/>
                <a:gd name="T44" fmla="*/ 512 w 682"/>
                <a:gd name="T45" fmla="*/ 360 h 514"/>
                <a:gd name="T46" fmla="*/ 522 w 682"/>
                <a:gd name="T47" fmla="*/ 402 h 514"/>
                <a:gd name="T48" fmla="*/ 632 w 682"/>
                <a:gd name="T49" fmla="*/ 394 h 514"/>
                <a:gd name="T50" fmla="*/ 620 w 682"/>
                <a:gd name="T51" fmla="*/ 358 h 514"/>
                <a:gd name="T52" fmla="*/ 632 w 682"/>
                <a:gd name="T53" fmla="*/ 394 h 514"/>
                <a:gd name="T54" fmla="*/ 584 w 682"/>
                <a:gd name="T55" fmla="*/ 396 h 514"/>
                <a:gd name="T56" fmla="*/ 562 w 682"/>
                <a:gd name="T57" fmla="*/ 372 h 514"/>
                <a:gd name="T58" fmla="*/ 548 w 682"/>
                <a:gd name="T59" fmla="*/ 410 h 514"/>
                <a:gd name="T60" fmla="*/ 548 w 682"/>
                <a:gd name="T61" fmla="*/ 372 h 514"/>
                <a:gd name="T62" fmla="*/ 664 w 682"/>
                <a:gd name="T63" fmla="*/ 374 h 514"/>
                <a:gd name="T64" fmla="*/ 678 w 682"/>
                <a:gd name="T65" fmla="*/ 374 h 514"/>
                <a:gd name="T66" fmla="*/ 228 w 682"/>
                <a:gd name="T67" fmla="*/ 354 h 514"/>
                <a:gd name="T68" fmla="*/ 530 w 682"/>
                <a:gd name="T69" fmla="*/ 470 h 514"/>
                <a:gd name="T70" fmla="*/ 552 w 682"/>
                <a:gd name="T71" fmla="*/ 484 h 514"/>
                <a:gd name="T72" fmla="*/ 560 w 682"/>
                <a:gd name="T73" fmla="*/ 480 h 514"/>
                <a:gd name="T74" fmla="*/ 120 w 682"/>
                <a:gd name="T75" fmla="*/ 494 h 514"/>
                <a:gd name="T76" fmla="*/ 42 w 682"/>
                <a:gd name="T77" fmla="*/ 494 h 514"/>
                <a:gd name="T78" fmla="*/ 20 w 682"/>
                <a:gd name="T79" fmla="*/ 476 h 514"/>
                <a:gd name="T80" fmla="*/ 70 w 682"/>
                <a:gd name="T81" fmla="*/ 460 h 514"/>
                <a:gd name="T82" fmla="*/ 106 w 682"/>
                <a:gd name="T83" fmla="*/ 452 h 514"/>
                <a:gd name="T84" fmla="*/ 90 w 682"/>
                <a:gd name="T85" fmla="*/ 456 h 514"/>
                <a:gd name="T86" fmla="*/ 496 w 682"/>
                <a:gd name="T87" fmla="*/ 458 h 514"/>
                <a:gd name="T88" fmla="*/ 494 w 682"/>
                <a:gd name="T89" fmla="*/ 444 h 514"/>
                <a:gd name="T90" fmla="*/ 376 w 682"/>
                <a:gd name="T91" fmla="*/ 494 h 514"/>
                <a:gd name="T92" fmla="*/ 398 w 682"/>
                <a:gd name="T93" fmla="*/ 476 h 514"/>
                <a:gd name="T94" fmla="*/ 442 w 682"/>
                <a:gd name="T95" fmla="*/ 496 h 514"/>
                <a:gd name="T96" fmla="*/ 438 w 682"/>
                <a:gd name="T97" fmla="*/ 484 h 514"/>
                <a:gd name="T98" fmla="*/ 452 w 682"/>
                <a:gd name="T99" fmla="*/ 470 h 514"/>
                <a:gd name="T100" fmla="*/ 170 w 682"/>
                <a:gd name="T101" fmla="*/ 426 h 514"/>
                <a:gd name="T102" fmla="*/ 254 w 682"/>
                <a:gd name="T103" fmla="*/ 444 h 514"/>
                <a:gd name="T104" fmla="*/ 252 w 682"/>
                <a:gd name="T105" fmla="*/ 456 h 514"/>
                <a:gd name="T106" fmla="*/ 280 w 682"/>
                <a:gd name="T107" fmla="*/ 470 h 514"/>
                <a:gd name="T108" fmla="*/ 296 w 682"/>
                <a:gd name="T109" fmla="*/ 506 h 514"/>
                <a:gd name="T110" fmla="*/ 310 w 682"/>
                <a:gd name="T111" fmla="*/ 480 h 514"/>
                <a:gd name="T112" fmla="*/ 308 w 682"/>
                <a:gd name="T113" fmla="*/ 458 h 514"/>
                <a:gd name="T114" fmla="*/ 220 w 682"/>
                <a:gd name="T115" fmla="*/ 432 h 514"/>
                <a:gd name="T116" fmla="*/ 6 w 682"/>
                <a:gd name="T117" fmla="*/ 0 h 514"/>
                <a:gd name="T118" fmla="*/ 464 w 682"/>
                <a:gd name="T119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82" h="514">
                  <a:moveTo>
                    <a:pt x="58" y="388"/>
                  </a:moveTo>
                  <a:lnTo>
                    <a:pt x="58" y="388"/>
                  </a:lnTo>
                  <a:lnTo>
                    <a:pt x="56" y="382"/>
                  </a:lnTo>
                  <a:lnTo>
                    <a:pt x="54" y="378"/>
                  </a:lnTo>
                  <a:lnTo>
                    <a:pt x="48" y="372"/>
                  </a:lnTo>
                  <a:lnTo>
                    <a:pt x="48" y="372"/>
                  </a:lnTo>
                  <a:lnTo>
                    <a:pt x="54" y="368"/>
                  </a:lnTo>
                  <a:lnTo>
                    <a:pt x="56" y="360"/>
                  </a:lnTo>
                  <a:lnTo>
                    <a:pt x="56" y="360"/>
                  </a:lnTo>
                  <a:lnTo>
                    <a:pt x="54" y="352"/>
                  </a:lnTo>
                  <a:lnTo>
                    <a:pt x="50" y="346"/>
                  </a:lnTo>
                  <a:lnTo>
                    <a:pt x="44" y="344"/>
                  </a:lnTo>
                  <a:lnTo>
                    <a:pt x="34" y="342"/>
                  </a:lnTo>
                  <a:lnTo>
                    <a:pt x="6" y="342"/>
                  </a:lnTo>
                  <a:lnTo>
                    <a:pt x="6" y="410"/>
                  </a:lnTo>
                  <a:lnTo>
                    <a:pt x="34" y="410"/>
                  </a:lnTo>
                  <a:lnTo>
                    <a:pt x="34" y="410"/>
                  </a:lnTo>
                  <a:lnTo>
                    <a:pt x="44" y="408"/>
                  </a:lnTo>
                  <a:lnTo>
                    <a:pt x="52" y="404"/>
                  </a:lnTo>
                  <a:lnTo>
                    <a:pt x="56" y="396"/>
                  </a:lnTo>
                  <a:lnTo>
                    <a:pt x="58" y="388"/>
                  </a:lnTo>
                  <a:lnTo>
                    <a:pt x="58" y="388"/>
                  </a:lnTo>
                  <a:close/>
                  <a:moveTo>
                    <a:pt x="34" y="398"/>
                  </a:moveTo>
                  <a:lnTo>
                    <a:pt x="18" y="398"/>
                  </a:lnTo>
                  <a:lnTo>
                    <a:pt x="18" y="378"/>
                  </a:lnTo>
                  <a:lnTo>
                    <a:pt x="34" y="378"/>
                  </a:lnTo>
                  <a:lnTo>
                    <a:pt x="34" y="378"/>
                  </a:lnTo>
                  <a:lnTo>
                    <a:pt x="38" y="380"/>
                  </a:lnTo>
                  <a:lnTo>
                    <a:pt x="42" y="380"/>
                  </a:lnTo>
                  <a:lnTo>
                    <a:pt x="44" y="384"/>
                  </a:lnTo>
                  <a:lnTo>
                    <a:pt x="44" y="388"/>
                  </a:lnTo>
                  <a:lnTo>
                    <a:pt x="44" y="388"/>
                  </a:lnTo>
                  <a:lnTo>
                    <a:pt x="44" y="392"/>
                  </a:lnTo>
                  <a:lnTo>
                    <a:pt x="42" y="396"/>
                  </a:lnTo>
                  <a:lnTo>
                    <a:pt x="38" y="398"/>
                  </a:lnTo>
                  <a:lnTo>
                    <a:pt x="34" y="398"/>
                  </a:lnTo>
                  <a:lnTo>
                    <a:pt x="34" y="398"/>
                  </a:lnTo>
                  <a:close/>
                  <a:moveTo>
                    <a:pt x="34" y="368"/>
                  </a:moveTo>
                  <a:lnTo>
                    <a:pt x="18" y="368"/>
                  </a:lnTo>
                  <a:lnTo>
                    <a:pt x="18" y="354"/>
                  </a:lnTo>
                  <a:lnTo>
                    <a:pt x="34" y="354"/>
                  </a:lnTo>
                  <a:lnTo>
                    <a:pt x="34" y="354"/>
                  </a:lnTo>
                  <a:lnTo>
                    <a:pt x="40" y="356"/>
                  </a:lnTo>
                  <a:lnTo>
                    <a:pt x="42" y="358"/>
                  </a:lnTo>
                  <a:lnTo>
                    <a:pt x="42" y="360"/>
                  </a:lnTo>
                  <a:lnTo>
                    <a:pt x="42" y="360"/>
                  </a:lnTo>
                  <a:lnTo>
                    <a:pt x="40" y="366"/>
                  </a:lnTo>
                  <a:lnTo>
                    <a:pt x="38" y="366"/>
                  </a:lnTo>
                  <a:lnTo>
                    <a:pt x="34" y="368"/>
                  </a:lnTo>
                  <a:lnTo>
                    <a:pt x="34" y="368"/>
                  </a:lnTo>
                  <a:close/>
                  <a:moveTo>
                    <a:pt x="66" y="388"/>
                  </a:moveTo>
                  <a:lnTo>
                    <a:pt x="66" y="360"/>
                  </a:lnTo>
                  <a:lnTo>
                    <a:pt x="78" y="360"/>
                  </a:lnTo>
                  <a:lnTo>
                    <a:pt x="78" y="388"/>
                  </a:lnTo>
                  <a:lnTo>
                    <a:pt x="78" y="388"/>
                  </a:lnTo>
                  <a:lnTo>
                    <a:pt x="78" y="392"/>
                  </a:lnTo>
                  <a:lnTo>
                    <a:pt x="80" y="396"/>
                  </a:lnTo>
                  <a:lnTo>
                    <a:pt x="84" y="398"/>
                  </a:lnTo>
                  <a:lnTo>
                    <a:pt x="88" y="400"/>
                  </a:lnTo>
                  <a:lnTo>
                    <a:pt x="88" y="400"/>
                  </a:lnTo>
                  <a:lnTo>
                    <a:pt x="92" y="398"/>
                  </a:lnTo>
                  <a:lnTo>
                    <a:pt x="94" y="396"/>
                  </a:lnTo>
                  <a:lnTo>
                    <a:pt x="96" y="392"/>
                  </a:lnTo>
                  <a:lnTo>
                    <a:pt x="96" y="388"/>
                  </a:lnTo>
                  <a:lnTo>
                    <a:pt x="96" y="360"/>
                  </a:lnTo>
                  <a:lnTo>
                    <a:pt x="108" y="360"/>
                  </a:lnTo>
                  <a:lnTo>
                    <a:pt x="108" y="410"/>
                  </a:lnTo>
                  <a:lnTo>
                    <a:pt x="96" y="410"/>
                  </a:lnTo>
                  <a:lnTo>
                    <a:pt x="96" y="406"/>
                  </a:lnTo>
                  <a:lnTo>
                    <a:pt x="96" y="406"/>
                  </a:lnTo>
                  <a:lnTo>
                    <a:pt x="92" y="408"/>
                  </a:lnTo>
                  <a:lnTo>
                    <a:pt x="84" y="410"/>
                  </a:lnTo>
                  <a:lnTo>
                    <a:pt x="84" y="410"/>
                  </a:lnTo>
                  <a:lnTo>
                    <a:pt x="80" y="410"/>
                  </a:lnTo>
                  <a:lnTo>
                    <a:pt x="74" y="408"/>
                  </a:lnTo>
                  <a:lnTo>
                    <a:pt x="70" y="402"/>
                  </a:lnTo>
                  <a:lnTo>
                    <a:pt x="66" y="394"/>
                  </a:lnTo>
                  <a:lnTo>
                    <a:pt x="66" y="388"/>
                  </a:lnTo>
                  <a:lnTo>
                    <a:pt x="66" y="388"/>
                  </a:lnTo>
                  <a:close/>
                  <a:moveTo>
                    <a:pt x="250" y="410"/>
                  </a:moveTo>
                  <a:lnTo>
                    <a:pt x="238" y="410"/>
                  </a:lnTo>
                  <a:lnTo>
                    <a:pt x="238" y="360"/>
                  </a:lnTo>
                  <a:lnTo>
                    <a:pt x="250" y="360"/>
                  </a:lnTo>
                  <a:lnTo>
                    <a:pt x="250" y="364"/>
                  </a:lnTo>
                  <a:lnTo>
                    <a:pt x="250" y="364"/>
                  </a:lnTo>
                  <a:lnTo>
                    <a:pt x="256" y="360"/>
                  </a:lnTo>
                  <a:lnTo>
                    <a:pt x="262" y="358"/>
                  </a:lnTo>
                  <a:lnTo>
                    <a:pt x="262" y="358"/>
                  </a:lnTo>
                  <a:lnTo>
                    <a:pt x="270" y="360"/>
                  </a:lnTo>
                  <a:lnTo>
                    <a:pt x="276" y="364"/>
                  </a:lnTo>
                  <a:lnTo>
                    <a:pt x="280" y="372"/>
                  </a:lnTo>
                  <a:lnTo>
                    <a:pt x="280" y="382"/>
                  </a:lnTo>
                  <a:lnTo>
                    <a:pt x="280" y="410"/>
                  </a:lnTo>
                  <a:lnTo>
                    <a:pt x="268" y="410"/>
                  </a:lnTo>
                  <a:lnTo>
                    <a:pt x="268" y="382"/>
                  </a:lnTo>
                  <a:lnTo>
                    <a:pt x="268" y="382"/>
                  </a:lnTo>
                  <a:lnTo>
                    <a:pt x="268" y="376"/>
                  </a:lnTo>
                  <a:lnTo>
                    <a:pt x="266" y="372"/>
                  </a:lnTo>
                  <a:lnTo>
                    <a:pt x="264" y="370"/>
                  </a:lnTo>
                  <a:lnTo>
                    <a:pt x="260" y="370"/>
                  </a:lnTo>
                  <a:lnTo>
                    <a:pt x="260" y="370"/>
                  </a:lnTo>
                  <a:lnTo>
                    <a:pt x="256" y="370"/>
                  </a:lnTo>
                  <a:lnTo>
                    <a:pt x="254" y="374"/>
                  </a:lnTo>
                  <a:lnTo>
                    <a:pt x="252" y="376"/>
                  </a:lnTo>
                  <a:lnTo>
                    <a:pt x="250" y="382"/>
                  </a:lnTo>
                  <a:lnTo>
                    <a:pt x="250" y="410"/>
                  </a:lnTo>
                  <a:close/>
                  <a:moveTo>
                    <a:pt x="132" y="380"/>
                  </a:moveTo>
                  <a:lnTo>
                    <a:pt x="132" y="410"/>
                  </a:lnTo>
                  <a:lnTo>
                    <a:pt x="120" y="410"/>
                  </a:lnTo>
                  <a:lnTo>
                    <a:pt x="120" y="360"/>
                  </a:lnTo>
                  <a:lnTo>
                    <a:pt x="132" y="360"/>
                  </a:lnTo>
                  <a:lnTo>
                    <a:pt x="132" y="380"/>
                  </a:lnTo>
                  <a:close/>
                  <a:moveTo>
                    <a:pt x="142" y="346"/>
                  </a:moveTo>
                  <a:lnTo>
                    <a:pt x="154" y="340"/>
                  </a:lnTo>
                  <a:lnTo>
                    <a:pt x="154" y="348"/>
                  </a:lnTo>
                  <a:lnTo>
                    <a:pt x="154" y="410"/>
                  </a:lnTo>
                  <a:lnTo>
                    <a:pt x="142" y="410"/>
                  </a:lnTo>
                  <a:lnTo>
                    <a:pt x="142" y="346"/>
                  </a:lnTo>
                  <a:close/>
                  <a:moveTo>
                    <a:pt x="192" y="364"/>
                  </a:moveTo>
                  <a:lnTo>
                    <a:pt x="192" y="364"/>
                  </a:lnTo>
                  <a:lnTo>
                    <a:pt x="188" y="360"/>
                  </a:lnTo>
                  <a:lnTo>
                    <a:pt x="182" y="358"/>
                  </a:lnTo>
                  <a:lnTo>
                    <a:pt x="182" y="358"/>
                  </a:lnTo>
                  <a:lnTo>
                    <a:pt x="174" y="360"/>
                  </a:lnTo>
                  <a:lnTo>
                    <a:pt x="168" y="366"/>
                  </a:lnTo>
                  <a:lnTo>
                    <a:pt x="164" y="374"/>
                  </a:lnTo>
                  <a:lnTo>
                    <a:pt x="162" y="384"/>
                  </a:lnTo>
                  <a:lnTo>
                    <a:pt x="162" y="384"/>
                  </a:lnTo>
                  <a:lnTo>
                    <a:pt x="164" y="394"/>
                  </a:lnTo>
                  <a:lnTo>
                    <a:pt x="168" y="404"/>
                  </a:lnTo>
                  <a:lnTo>
                    <a:pt x="174" y="408"/>
                  </a:lnTo>
                  <a:lnTo>
                    <a:pt x="182" y="410"/>
                  </a:lnTo>
                  <a:lnTo>
                    <a:pt x="182" y="410"/>
                  </a:lnTo>
                  <a:lnTo>
                    <a:pt x="188" y="408"/>
                  </a:lnTo>
                  <a:lnTo>
                    <a:pt x="192" y="406"/>
                  </a:lnTo>
                  <a:lnTo>
                    <a:pt x="192" y="410"/>
                  </a:lnTo>
                  <a:lnTo>
                    <a:pt x="204" y="410"/>
                  </a:lnTo>
                  <a:lnTo>
                    <a:pt x="204" y="340"/>
                  </a:lnTo>
                  <a:lnTo>
                    <a:pt x="192" y="346"/>
                  </a:lnTo>
                  <a:lnTo>
                    <a:pt x="192" y="364"/>
                  </a:lnTo>
                  <a:close/>
                  <a:moveTo>
                    <a:pt x="184" y="398"/>
                  </a:moveTo>
                  <a:lnTo>
                    <a:pt x="184" y="398"/>
                  </a:lnTo>
                  <a:lnTo>
                    <a:pt x="180" y="398"/>
                  </a:lnTo>
                  <a:lnTo>
                    <a:pt x="178" y="396"/>
                  </a:lnTo>
                  <a:lnTo>
                    <a:pt x="176" y="392"/>
                  </a:lnTo>
                  <a:lnTo>
                    <a:pt x="174" y="384"/>
                  </a:lnTo>
                  <a:lnTo>
                    <a:pt x="174" y="384"/>
                  </a:lnTo>
                  <a:lnTo>
                    <a:pt x="176" y="376"/>
                  </a:lnTo>
                  <a:lnTo>
                    <a:pt x="178" y="372"/>
                  </a:lnTo>
                  <a:lnTo>
                    <a:pt x="180" y="370"/>
                  </a:lnTo>
                  <a:lnTo>
                    <a:pt x="184" y="370"/>
                  </a:lnTo>
                  <a:lnTo>
                    <a:pt x="184" y="370"/>
                  </a:lnTo>
                  <a:lnTo>
                    <a:pt x="190" y="372"/>
                  </a:lnTo>
                  <a:lnTo>
                    <a:pt x="192" y="374"/>
                  </a:lnTo>
                  <a:lnTo>
                    <a:pt x="192" y="394"/>
                  </a:lnTo>
                  <a:lnTo>
                    <a:pt x="192" y="394"/>
                  </a:lnTo>
                  <a:lnTo>
                    <a:pt x="190" y="398"/>
                  </a:lnTo>
                  <a:lnTo>
                    <a:pt x="184" y="398"/>
                  </a:lnTo>
                  <a:lnTo>
                    <a:pt x="184" y="398"/>
                  </a:lnTo>
                  <a:close/>
                  <a:moveTo>
                    <a:pt x="456" y="358"/>
                  </a:moveTo>
                  <a:lnTo>
                    <a:pt x="456" y="358"/>
                  </a:lnTo>
                  <a:lnTo>
                    <a:pt x="452" y="360"/>
                  </a:lnTo>
                  <a:lnTo>
                    <a:pt x="446" y="364"/>
                  </a:lnTo>
                  <a:lnTo>
                    <a:pt x="446" y="340"/>
                  </a:lnTo>
                  <a:lnTo>
                    <a:pt x="434" y="346"/>
                  </a:lnTo>
                  <a:lnTo>
                    <a:pt x="434" y="410"/>
                  </a:lnTo>
                  <a:lnTo>
                    <a:pt x="446" y="410"/>
                  </a:lnTo>
                  <a:lnTo>
                    <a:pt x="446" y="406"/>
                  </a:lnTo>
                  <a:lnTo>
                    <a:pt x="446" y="406"/>
                  </a:lnTo>
                  <a:lnTo>
                    <a:pt x="450" y="408"/>
                  </a:lnTo>
                  <a:lnTo>
                    <a:pt x="458" y="410"/>
                  </a:lnTo>
                  <a:lnTo>
                    <a:pt x="458" y="410"/>
                  </a:lnTo>
                  <a:lnTo>
                    <a:pt x="466" y="408"/>
                  </a:lnTo>
                  <a:lnTo>
                    <a:pt x="472" y="404"/>
                  </a:lnTo>
                  <a:lnTo>
                    <a:pt x="474" y="396"/>
                  </a:lnTo>
                  <a:lnTo>
                    <a:pt x="476" y="384"/>
                  </a:lnTo>
                  <a:lnTo>
                    <a:pt x="476" y="384"/>
                  </a:lnTo>
                  <a:lnTo>
                    <a:pt x="474" y="374"/>
                  </a:lnTo>
                  <a:lnTo>
                    <a:pt x="470" y="366"/>
                  </a:lnTo>
                  <a:lnTo>
                    <a:pt x="464" y="360"/>
                  </a:lnTo>
                  <a:lnTo>
                    <a:pt x="456" y="358"/>
                  </a:lnTo>
                  <a:lnTo>
                    <a:pt x="456" y="358"/>
                  </a:lnTo>
                  <a:close/>
                  <a:moveTo>
                    <a:pt x="454" y="370"/>
                  </a:moveTo>
                  <a:lnTo>
                    <a:pt x="454" y="370"/>
                  </a:lnTo>
                  <a:lnTo>
                    <a:pt x="458" y="370"/>
                  </a:lnTo>
                  <a:lnTo>
                    <a:pt x="460" y="374"/>
                  </a:lnTo>
                  <a:lnTo>
                    <a:pt x="462" y="378"/>
                  </a:lnTo>
                  <a:lnTo>
                    <a:pt x="464" y="384"/>
                  </a:lnTo>
                  <a:lnTo>
                    <a:pt x="464" y="384"/>
                  </a:lnTo>
                  <a:lnTo>
                    <a:pt x="464" y="390"/>
                  </a:lnTo>
                  <a:lnTo>
                    <a:pt x="462" y="396"/>
                  </a:lnTo>
                  <a:lnTo>
                    <a:pt x="458" y="398"/>
                  </a:lnTo>
                  <a:lnTo>
                    <a:pt x="454" y="398"/>
                  </a:lnTo>
                  <a:lnTo>
                    <a:pt x="454" y="398"/>
                  </a:lnTo>
                  <a:lnTo>
                    <a:pt x="450" y="398"/>
                  </a:lnTo>
                  <a:lnTo>
                    <a:pt x="446" y="394"/>
                  </a:lnTo>
                  <a:lnTo>
                    <a:pt x="446" y="376"/>
                  </a:lnTo>
                  <a:lnTo>
                    <a:pt x="446" y="376"/>
                  </a:lnTo>
                  <a:lnTo>
                    <a:pt x="450" y="372"/>
                  </a:lnTo>
                  <a:lnTo>
                    <a:pt x="454" y="370"/>
                  </a:lnTo>
                  <a:lnTo>
                    <a:pt x="454" y="370"/>
                  </a:lnTo>
                  <a:close/>
                  <a:moveTo>
                    <a:pt x="320" y="364"/>
                  </a:moveTo>
                  <a:lnTo>
                    <a:pt x="320" y="364"/>
                  </a:lnTo>
                  <a:lnTo>
                    <a:pt x="314" y="360"/>
                  </a:lnTo>
                  <a:lnTo>
                    <a:pt x="308" y="358"/>
                  </a:lnTo>
                  <a:lnTo>
                    <a:pt x="308" y="358"/>
                  </a:lnTo>
                  <a:lnTo>
                    <a:pt x="300" y="360"/>
                  </a:lnTo>
                  <a:lnTo>
                    <a:pt x="294" y="366"/>
                  </a:lnTo>
                  <a:lnTo>
                    <a:pt x="290" y="374"/>
                  </a:lnTo>
                  <a:lnTo>
                    <a:pt x="290" y="384"/>
                  </a:lnTo>
                  <a:lnTo>
                    <a:pt x="290" y="384"/>
                  </a:lnTo>
                  <a:lnTo>
                    <a:pt x="290" y="394"/>
                  </a:lnTo>
                  <a:lnTo>
                    <a:pt x="294" y="404"/>
                  </a:lnTo>
                  <a:lnTo>
                    <a:pt x="300" y="408"/>
                  </a:lnTo>
                  <a:lnTo>
                    <a:pt x="308" y="410"/>
                  </a:lnTo>
                  <a:lnTo>
                    <a:pt x="308" y="410"/>
                  </a:lnTo>
                  <a:lnTo>
                    <a:pt x="314" y="408"/>
                  </a:lnTo>
                  <a:lnTo>
                    <a:pt x="320" y="406"/>
                  </a:lnTo>
                  <a:lnTo>
                    <a:pt x="320" y="406"/>
                  </a:lnTo>
                  <a:lnTo>
                    <a:pt x="320" y="406"/>
                  </a:lnTo>
                  <a:lnTo>
                    <a:pt x="318" y="410"/>
                  </a:lnTo>
                  <a:lnTo>
                    <a:pt x="318" y="414"/>
                  </a:lnTo>
                  <a:lnTo>
                    <a:pt x="312" y="418"/>
                  </a:lnTo>
                  <a:lnTo>
                    <a:pt x="304" y="420"/>
                  </a:lnTo>
                  <a:lnTo>
                    <a:pt x="302" y="420"/>
                  </a:lnTo>
                  <a:lnTo>
                    <a:pt x="308" y="428"/>
                  </a:lnTo>
                  <a:lnTo>
                    <a:pt x="308" y="428"/>
                  </a:lnTo>
                  <a:lnTo>
                    <a:pt x="308" y="428"/>
                  </a:lnTo>
                  <a:lnTo>
                    <a:pt x="318" y="428"/>
                  </a:lnTo>
                  <a:lnTo>
                    <a:pt x="326" y="422"/>
                  </a:lnTo>
                  <a:lnTo>
                    <a:pt x="330" y="416"/>
                  </a:lnTo>
                  <a:lnTo>
                    <a:pt x="332" y="404"/>
                  </a:lnTo>
                  <a:lnTo>
                    <a:pt x="332" y="360"/>
                  </a:lnTo>
                  <a:lnTo>
                    <a:pt x="320" y="360"/>
                  </a:lnTo>
                  <a:lnTo>
                    <a:pt x="320" y="364"/>
                  </a:lnTo>
                  <a:close/>
                  <a:moveTo>
                    <a:pt x="320" y="374"/>
                  </a:moveTo>
                  <a:lnTo>
                    <a:pt x="320" y="394"/>
                  </a:lnTo>
                  <a:lnTo>
                    <a:pt x="320" y="394"/>
                  </a:lnTo>
                  <a:lnTo>
                    <a:pt x="316" y="398"/>
                  </a:lnTo>
                  <a:lnTo>
                    <a:pt x="310" y="398"/>
                  </a:lnTo>
                  <a:lnTo>
                    <a:pt x="310" y="398"/>
                  </a:lnTo>
                  <a:lnTo>
                    <a:pt x="308" y="398"/>
                  </a:lnTo>
                  <a:lnTo>
                    <a:pt x="304" y="396"/>
                  </a:lnTo>
                  <a:lnTo>
                    <a:pt x="302" y="392"/>
                  </a:lnTo>
                  <a:lnTo>
                    <a:pt x="302" y="384"/>
                  </a:lnTo>
                  <a:lnTo>
                    <a:pt x="302" y="384"/>
                  </a:lnTo>
                  <a:lnTo>
                    <a:pt x="302" y="376"/>
                  </a:lnTo>
                  <a:lnTo>
                    <a:pt x="304" y="372"/>
                  </a:lnTo>
                  <a:lnTo>
                    <a:pt x="308" y="370"/>
                  </a:lnTo>
                  <a:lnTo>
                    <a:pt x="310" y="370"/>
                  </a:lnTo>
                  <a:lnTo>
                    <a:pt x="310" y="370"/>
                  </a:lnTo>
                  <a:lnTo>
                    <a:pt x="316" y="372"/>
                  </a:lnTo>
                  <a:lnTo>
                    <a:pt x="320" y="374"/>
                  </a:lnTo>
                  <a:lnTo>
                    <a:pt x="320" y="374"/>
                  </a:lnTo>
                  <a:close/>
                  <a:moveTo>
                    <a:pt x="368" y="372"/>
                  </a:moveTo>
                  <a:lnTo>
                    <a:pt x="368" y="372"/>
                  </a:lnTo>
                  <a:lnTo>
                    <a:pt x="374" y="370"/>
                  </a:lnTo>
                  <a:lnTo>
                    <a:pt x="382" y="368"/>
                  </a:lnTo>
                  <a:lnTo>
                    <a:pt x="382" y="368"/>
                  </a:lnTo>
                  <a:lnTo>
                    <a:pt x="388" y="370"/>
                  </a:lnTo>
                  <a:lnTo>
                    <a:pt x="390" y="372"/>
                  </a:lnTo>
                  <a:lnTo>
                    <a:pt x="390" y="376"/>
                  </a:lnTo>
                  <a:lnTo>
                    <a:pt x="390" y="380"/>
                  </a:lnTo>
                  <a:lnTo>
                    <a:pt x="390" y="380"/>
                  </a:lnTo>
                  <a:lnTo>
                    <a:pt x="380" y="376"/>
                  </a:lnTo>
                  <a:lnTo>
                    <a:pt x="380" y="376"/>
                  </a:lnTo>
                  <a:lnTo>
                    <a:pt x="372" y="378"/>
                  </a:lnTo>
                  <a:lnTo>
                    <a:pt x="366" y="380"/>
                  </a:lnTo>
                  <a:lnTo>
                    <a:pt x="362" y="386"/>
                  </a:lnTo>
                  <a:lnTo>
                    <a:pt x="360" y="392"/>
                  </a:lnTo>
                  <a:lnTo>
                    <a:pt x="360" y="392"/>
                  </a:lnTo>
                  <a:lnTo>
                    <a:pt x="362" y="400"/>
                  </a:lnTo>
                  <a:lnTo>
                    <a:pt x="366" y="406"/>
                  </a:lnTo>
                  <a:lnTo>
                    <a:pt x="372" y="410"/>
                  </a:lnTo>
                  <a:lnTo>
                    <a:pt x="378" y="410"/>
                  </a:lnTo>
                  <a:lnTo>
                    <a:pt x="378" y="410"/>
                  </a:lnTo>
                  <a:lnTo>
                    <a:pt x="384" y="408"/>
                  </a:lnTo>
                  <a:lnTo>
                    <a:pt x="390" y="406"/>
                  </a:lnTo>
                  <a:lnTo>
                    <a:pt x="390" y="410"/>
                  </a:lnTo>
                  <a:lnTo>
                    <a:pt x="402" y="410"/>
                  </a:lnTo>
                  <a:lnTo>
                    <a:pt x="402" y="376"/>
                  </a:lnTo>
                  <a:lnTo>
                    <a:pt x="402" y="376"/>
                  </a:lnTo>
                  <a:lnTo>
                    <a:pt x="400" y="368"/>
                  </a:lnTo>
                  <a:lnTo>
                    <a:pt x="398" y="364"/>
                  </a:lnTo>
                  <a:lnTo>
                    <a:pt x="390" y="360"/>
                  </a:lnTo>
                  <a:lnTo>
                    <a:pt x="382" y="358"/>
                  </a:lnTo>
                  <a:lnTo>
                    <a:pt x="382" y="358"/>
                  </a:lnTo>
                  <a:lnTo>
                    <a:pt x="372" y="360"/>
                  </a:lnTo>
                  <a:lnTo>
                    <a:pt x="364" y="364"/>
                  </a:lnTo>
                  <a:lnTo>
                    <a:pt x="368" y="372"/>
                  </a:lnTo>
                  <a:close/>
                  <a:moveTo>
                    <a:pt x="372" y="392"/>
                  </a:moveTo>
                  <a:lnTo>
                    <a:pt x="372" y="392"/>
                  </a:lnTo>
                  <a:lnTo>
                    <a:pt x="372" y="390"/>
                  </a:lnTo>
                  <a:lnTo>
                    <a:pt x="374" y="388"/>
                  </a:lnTo>
                  <a:lnTo>
                    <a:pt x="380" y="386"/>
                  </a:lnTo>
                  <a:lnTo>
                    <a:pt x="380" y="386"/>
                  </a:lnTo>
                  <a:lnTo>
                    <a:pt x="386" y="386"/>
                  </a:lnTo>
                  <a:lnTo>
                    <a:pt x="390" y="388"/>
                  </a:lnTo>
                  <a:lnTo>
                    <a:pt x="390" y="394"/>
                  </a:lnTo>
                  <a:lnTo>
                    <a:pt x="390" y="394"/>
                  </a:lnTo>
                  <a:lnTo>
                    <a:pt x="386" y="398"/>
                  </a:lnTo>
                  <a:lnTo>
                    <a:pt x="380" y="400"/>
                  </a:lnTo>
                  <a:lnTo>
                    <a:pt x="380" y="400"/>
                  </a:lnTo>
                  <a:lnTo>
                    <a:pt x="374" y="398"/>
                  </a:lnTo>
                  <a:lnTo>
                    <a:pt x="372" y="396"/>
                  </a:lnTo>
                  <a:lnTo>
                    <a:pt x="372" y="392"/>
                  </a:lnTo>
                  <a:lnTo>
                    <a:pt x="372" y="392"/>
                  </a:lnTo>
                  <a:close/>
                  <a:moveTo>
                    <a:pt x="514" y="394"/>
                  </a:moveTo>
                  <a:lnTo>
                    <a:pt x="514" y="394"/>
                  </a:lnTo>
                  <a:lnTo>
                    <a:pt x="510" y="398"/>
                  </a:lnTo>
                  <a:lnTo>
                    <a:pt x="506" y="398"/>
                  </a:lnTo>
                  <a:lnTo>
                    <a:pt x="506" y="398"/>
                  </a:lnTo>
                  <a:lnTo>
                    <a:pt x="500" y="398"/>
                  </a:lnTo>
                  <a:lnTo>
                    <a:pt x="496" y="394"/>
                  </a:lnTo>
                  <a:lnTo>
                    <a:pt x="494" y="388"/>
                  </a:lnTo>
                  <a:lnTo>
                    <a:pt x="524" y="388"/>
                  </a:lnTo>
                  <a:lnTo>
                    <a:pt x="524" y="388"/>
                  </a:lnTo>
                  <a:lnTo>
                    <a:pt x="524" y="384"/>
                  </a:lnTo>
                  <a:lnTo>
                    <a:pt x="524" y="384"/>
                  </a:lnTo>
                  <a:lnTo>
                    <a:pt x="524" y="374"/>
                  </a:lnTo>
                  <a:lnTo>
                    <a:pt x="518" y="366"/>
                  </a:lnTo>
                  <a:lnTo>
                    <a:pt x="512" y="360"/>
                  </a:lnTo>
                  <a:lnTo>
                    <a:pt x="504" y="358"/>
                  </a:lnTo>
                  <a:lnTo>
                    <a:pt x="504" y="358"/>
                  </a:lnTo>
                  <a:lnTo>
                    <a:pt x="496" y="360"/>
                  </a:lnTo>
                  <a:lnTo>
                    <a:pt x="488" y="366"/>
                  </a:lnTo>
                  <a:lnTo>
                    <a:pt x="484" y="374"/>
                  </a:lnTo>
                  <a:lnTo>
                    <a:pt x="482" y="384"/>
                  </a:lnTo>
                  <a:lnTo>
                    <a:pt x="482" y="384"/>
                  </a:lnTo>
                  <a:lnTo>
                    <a:pt x="484" y="396"/>
                  </a:lnTo>
                  <a:lnTo>
                    <a:pt x="488" y="404"/>
                  </a:lnTo>
                  <a:lnTo>
                    <a:pt x="496" y="408"/>
                  </a:lnTo>
                  <a:lnTo>
                    <a:pt x="506" y="410"/>
                  </a:lnTo>
                  <a:lnTo>
                    <a:pt x="506" y="410"/>
                  </a:lnTo>
                  <a:lnTo>
                    <a:pt x="514" y="408"/>
                  </a:lnTo>
                  <a:lnTo>
                    <a:pt x="522" y="402"/>
                  </a:lnTo>
                  <a:lnTo>
                    <a:pt x="514" y="394"/>
                  </a:lnTo>
                  <a:close/>
                  <a:moveTo>
                    <a:pt x="494" y="380"/>
                  </a:moveTo>
                  <a:lnTo>
                    <a:pt x="494" y="380"/>
                  </a:lnTo>
                  <a:lnTo>
                    <a:pt x="496" y="376"/>
                  </a:lnTo>
                  <a:lnTo>
                    <a:pt x="498" y="372"/>
                  </a:lnTo>
                  <a:lnTo>
                    <a:pt x="500" y="370"/>
                  </a:lnTo>
                  <a:lnTo>
                    <a:pt x="504" y="370"/>
                  </a:lnTo>
                  <a:lnTo>
                    <a:pt x="504" y="370"/>
                  </a:lnTo>
                  <a:lnTo>
                    <a:pt x="508" y="370"/>
                  </a:lnTo>
                  <a:lnTo>
                    <a:pt x="510" y="372"/>
                  </a:lnTo>
                  <a:lnTo>
                    <a:pt x="512" y="380"/>
                  </a:lnTo>
                  <a:lnTo>
                    <a:pt x="494" y="380"/>
                  </a:lnTo>
                  <a:close/>
                  <a:moveTo>
                    <a:pt x="632" y="394"/>
                  </a:moveTo>
                  <a:lnTo>
                    <a:pt x="632" y="394"/>
                  </a:lnTo>
                  <a:lnTo>
                    <a:pt x="628" y="398"/>
                  </a:lnTo>
                  <a:lnTo>
                    <a:pt x="622" y="398"/>
                  </a:lnTo>
                  <a:lnTo>
                    <a:pt x="622" y="398"/>
                  </a:lnTo>
                  <a:lnTo>
                    <a:pt x="616" y="398"/>
                  </a:lnTo>
                  <a:lnTo>
                    <a:pt x="612" y="394"/>
                  </a:lnTo>
                  <a:lnTo>
                    <a:pt x="612" y="388"/>
                  </a:lnTo>
                  <a:lnTo>
                    <a:pt x="642" y="388"/>
                  </a:lnTo>
                  <a:lnTo>
                    <a:pt x="642" y="388"/>
                  </a:lnTo>
                  <a:lnTo>
                    <a:pt x="642" y="384"/>
                  </a:lnTo>
                  <a:lnTo>
                    <a:pt x="642" y="384"/>
                  </a:lnTo>
                  <a:lnTo>
                    <a:pt x="640" y="374"/>
                  </a:lnTo>
                  <a:lnTo>
                    <a:pt x="636" y="366"/>
                  </a:lnTo>
                  <a:lnTo>
                    <a:pt x="630" y="360"/>
                  </a:lnTo>
                  <a:lnTo>
                    <a:pt x="620" y="358"/>
                  </a:lnTo>
                  <a:lnTo>
                    <a:pt x="620" y="358"/>
                  </a:lnTo>
                  <a:lnTo>
                    <a:pt x="612" y="360"/>
                  </a:lnTo>
                  <a:lnTo>
                    <a:pt x="606" y="366"/>
                  </a:lnTo>
                  <a:lnTo>
                    <a:pt x="600" y="374"/>
                  </a:lnTo>
                  <a:lnTo>
                    <a:pt x="598" y="384"/>
                  </a:lnTo>
                  <a:lnTo>
                    <a:pt x="598" y="384"/>
                  </a:lnTo>
                  <a:lnTo>
                    <a:pt x="600" y="396"/>
                  </a:lnTo>
                  <a:lnTo>
                    <a:pt x="606" y="404"/>
                  </a:lnTo>
                  <a:lnTo>
                    <a:pt x="612" y="408"/>
                  </a:lnTo>
                  <a:lnTo>
                    <a:pt x="622" y="410"/>
                  </a:lnTo>
                  <a:lnTo>
                    <a:pt x="622" y="410"/>
                  </a:lnTo>
                  <a:lnTo>
                    <a:pt x="632" y="408"/>
                  </a:lnTo>
                  <a:lnTo>
                    <a:pt x="640" y="402"/>
                  </a:lnTo>
                  <a:lnTo>
                    <a:pt x="632" y="394"/>
                  </a:lnTo>
                  <a:close/>
                  <a:moveTo>
                    <a:pt x="612" y="380"/>
                  </a:moveTo>
                  <a:lnTo>
                    <a:pt x="612" y="380"/>
                  </a:lnTo>
                  <a:lnTo>
                    <a:pt x="612" y="376"/>
                  </a:lnTo>
                  <a:lnTo>
                    <a:pt x="614" y="372"/>
                  </a:lnTo>
                  <a:lnTo>
                    <a:pt x="616" y="370"/>
                  </a:lnTo>
                  <a:lnTo>
                    <a:pt x="620" y="370"/>
                  </a:lnTo>
                  <a:lnTo>
                    <a:pt x="620" y="370"/>
                  </a:lnTo>
                  <a:lnTo>
                    <a:pt x="624" y="370"/>
                  </a:lnTo>
                  <a:lnTo>
                    <a:pt x="628" y="372"/>
                  </a:lnTo>
                  <a:lnTo>
                    <a:pt x="630" y="380"/>
                  </a:lnTo>
                  <a:lnTo>
                    <a:pt x="612" y="380"/>
                  </a:lnTo>
                  <a:close/>
                  <a:moveTo>
                    <a:pt x="582" y="392"/>
                  </a:moveTo>
                  <a:lnTo>
                    <a:pt x="582" y="392"/>
                  </a:lnTo>
                  <a:lnTo>
                    <a:pt x="584" y="396"/>
                  </a:lnTo>
                  <a:lnTo>
                    <a:pt x="588" y="398"/>
                  </a:lnTo>
                  <a:lnTo>
                    <a:pt x="588" y="398"/>
                  </a:lnTo>
                  <a:lnTo>
                    <a:pt x="594" y="396"/>
                  </a:lnTo>
                  <a:lnTo>
                    <a:pt x="594" y="408"/>
                  </a:lnTo>
                  <a:lnTo>
                    <a:pt x="594" y="408"/>
                  </a:lnTo>
                  <a:lnTo>
                    <a:pt x="588" y="410"/>
                  </a:lnTo>
                  <a:lnTo>
                    <a:pt x="584" y="410"/>
                  </a:lnTo>
                  <a:lnTo>
                    <a:pt x="584" y="410"/>
                  </a:lnTo>
                  <a:lnTo>
                    <a:pt x="578" y="408"/>
                  </a:lnTo>
                  <a:lnTo>
                    <a:pt x="572" y="406"/>
                  </a:lnTo>
                  <a:lnTo>
                    <a:pt x="570" y="400"/>
                  </a:lnTo>
                  <a:lnTo>
                    <a:pt x="570" y="396"/>
                  </a:lnTo>
                  <a:lnTo>
                    <a:pt x="570" y="372"/>
                  </a:lnTo>
                  <a:lnTo>
                    <a:pt x="562" y="372"/>
                  </a:lnTo>
                  <a:lnTo>
                    <a:pt x="562" y="360"/>
                  </a:lnTo>
                  <a:lnTo>
                    <a:pt x="570" y="360"/>
                  </a:lnTo>
                  <a:lnTo>
                    <a:pt x="570" y="348"/>
                  </a:lnTo>
                  <a:lnTo>
                    <a:pt x="582" y="342"/>
                  </a:lnTo>
                  <a:lnTo>
                    <a:pt x="582" y="360"/>
                  </a:lnTo>
                  <a:lnTo>
                    <a:pt x="594" y="360"/>
                  </a:lnTo>
                  <a:lnTo>
                    <a:pt x="594" y="372"/>
                  </a:lnTo>
                  <a:lnTo>
                    <a:pt x="582" y="372"/>
                  </a:lnTo>
                  <a:lnTo>
                    <a:pt x="582" y="392"/>
                  </a:lnTo>
                  <a:close/>
                  <a:moveTo>
                    <a:pt x="558" y="408"/>
                  </a:moveTo>
                  <a:lnTo>
                    <a:pt x="558" y="408"/>
                  </a:lnTo>
                  <a:lnTo>
                    <a:pt x="554" y="410"/>
                  </a:lnTo>
                  <a:lnTo>
                    <a:pt x="548" y="410"/>
                  </a:lnTo>
                  <a:lnTo>
                    <a:pt x="548" y="410"/>
                  </a:lnTo>
                  <a:lnTo>
                    <a:pt x="542" y="408"/>
                  </a:lnTo>
                  <a:lnTo>
                    <a:pt x="538" y="406"/>
                  </a:lnTo>
                  <a:lnTo>
                    <a:pt x="536" y="400"/>
                  </a:lnTo>
                  <a:lnTo>
                    <a:pt x="536" y="396"/>
                  </a:lnTo>
                  <a:lnTo>
                    <a:pt x="536" y="372"/>
                  </a:lnTo>
                  <a:lnTo>
                    <a:pt x="528" y="372"/>
                  </a:lnTo>
                  <a:lnTo>
                    <a:pt x="528" y="360"/>
                  </a:lnTo>
                  <a:lnTo>
                    <a:pt x="536" y="360"/>
                  </a:lnTo>
                  <a:lnTo>
                    <a:pt x="536" y="348"/>
                  </a:lnTo>
                  <a:lnTo>
                    <a:pt x="548" y="342"/>
                  </a:lnTo>
                  <a:lnTo>
                    <a:pt x="548" y="360"/>
                  </a:lnTo>
                  <a:lnTo>
                    <a:pt x="558" y="360"/>
                  </a:lnTo>
                  <a:lnTo>
                    <a:pt x="558" y="372"/>
                  </a:lnTo>
                  <a:lnTo>
                    <a:pt x="548" y="372"/>
                  </a:lnTo>
                  <a:lnTo>
                    <a:pt x="548" y="392"/>
                  </a:lnTo>
                  <a:lnTo>
                    <a:pt x="548" y="392"/>
                  </a:lnTo>
                  <a:lnTo>
                    <a:pt x="548" y="396"/>
                  </a:lnTo>
                  <a:lnTo>
                    <a:pt x="552" y="398"/>
                  </a:lnTo>
                  <a:lnTo>
                    <a:pt x="552" y="398"/>
                  </a:lnTo>
                  <a:lnTo>
                    <a:pt x="560" y="396"/>
                  </a:lnTo>
                  <a:lnTo>
                    <a:pt x="558" y="408"/>
                  </a:lnTo>
                  <a:close/>
                  <a:moveTo>
                    <a:pt x="678" y="374"/>
                  </a:moveTo>
                  <a:lnTo>
                    <a:pt x="678" y="374"/>
                  </a:lnTo>
                  <a:lnTo>
                    <a:pt x="674" y="372"/>
                  </a:lnTo>
                  <a:lnTo>
                    <a:pt x="670" y="372"/>
                  </a:lnTo>
                  <a:lnTo>
                    <a:pt x="670" y="372"/>
                  </a:lnTo>
                  <a:lnTo>
                    <a:pt x="666" y="372"/>
                  </a:lnTo>
                  <a:lnTo>
                    <a:pt x="664" y="374"/>
                  </a:lnTo>
                  <a:lnTo>
                    <a:pt x="662" y="378"/>
                  </a:lnTo>
                  <a:lnTo>
                    <a:pt x="662" y="382"/>
                  </a:lnTo>
                  <a:lnTo>
                    <a:pt x="662" y="410"/>
                  </a:lnTo>
                  <a:lnTo>
                    <a:pt x="650" y="410"/>
                  </a:lnTo>
                  <a:lnTo>
                    <a:pt x="650" y="360"/>
                  </a:lnTo>
                  <a:lnTo>
                    <a:pt x="662" y="360"/>
                  </a:lnTo>
                  <a:lnTo>
                    <a:pt x="662" y="364"/>
                  </a:lnTo>
                  <a:lnTo>
                    <a:pt x="662" y="364"/>
                  </a:lnTo>
                  <a:lnTo>
                    <a:pt x="666" y="360"/>
                  </a:lnTo>
                  <a:lnTo>
                    <a:pt x="672" y="358"/>
                  </a:lnTo>
                  <a:lnTo>
                    <a:pt x="672" y="358"/>
                  </a:lnTo>
                  <a:lnTo>
                    <a:pt x="678" y="360"/>
                  </a:lnTo>
                  <a:lnTo>
                    <a:pt x="682" y="362"/>
                  </a:lnTo>
                  <a:lnTo>
                    <a:pt x="678" y="374"/>
                  </a:lnTo>
                  <a:close/>
                  <a:moveTo>
                    <a:pt x="132" y="346"/>
                  </a:moveTo>
                  <a:lnTo>
                    <a:pt x="132" y="354"/>
                  </a:lnTo>
                  <a:lnTo>
                    <a:pt x="120" y="354"/>
                  </a:lnTo>
                  <a:lnTo>
                    <a:pt x="120" y="340"/>
                  </a:lnTo>
                  <a:lnTo>
                    <a:pt x="132" y="340"/>
                  </a:lnTo>
                  <a:lnTo>
                    <a:pt x="132" y="346"/>
                  </a:lnTo>
                  <a:close/>
                  <a:moveTo>
                    <a:pt x="216" y="360"/>
                  </a:moveTo>
                  <a:lnTo>
                    <a:pt x="228" y="360"/>
                  </a:lnTo>
                  <a:lnTo>
                    <a:pt x="228" y="382"/>
                  </a:lnTo>
                  <a:lnTo>
                    <a:pt x="228" y="410"/>
                  </a:lnTo>
                  <a:lnTo>
                    <a:pt x="216" y="410"/>
                  </a:lnTo>
                  <a:lnTo>
                    <a:pt x="216" y="360"/>
                  </a:lnTo>
                  <a:close/>
                  <a:moveTo>
                    <a:pt x="228" y="346"/>
                  </a:moveTo>
                  <a:lnTo>
                    <a:pt x="228" y="354"/>
                  </a:lnTo>
                  <a:lnTo>
                    <a:pt x="216" y="354"/>
                  </a:lnTo>
                  <a:lnTo>
                    <a:pt x="216" y="340"/>
                  </a:lnTo>
                  <a:lnTo>
                    <a:pt x="228" y="340"/>
                  </a:lnTo>
                  <a:lnTo>
                    <a:pt x="228" y="346"/>
                  </a:lnTo>
                  <a:close/>
                  <a:moveTo>
                    <a:pt x="560" y="450"/>
                  </a:moveTo>
                  <a:lnTo>
                    <a:pt x="560" y="450"/>
                  </a:lnTo>
                  <a:lnTo>
                    <a:pt x="556" y="446"/>
                  </a:lnTo>
                  <a:lnTo>
                    <a:pt x="550" y="444"/>
                  </a:lnTo>
                  <a:lnTo>
                    <a:pt x="550" y="444"/>
                  </a:lnTo>
                  <a:lnTo>
                    <a:pt x="542" y="446"/>
                  </a:lnTo>
                  <a:lnTo>
                    <a:pt x="536" y="452"/>
                  </a:lnTo>
                  <a:lnTo>
                    <a:pt x="532" y="460"/>
                  </a:lnTo>
                  <a:lnTo>
                    <a:pt x="530" y="470"/>
                  </a:lnTo>
                  <a:lnTo>
                    <a:pt x="530" y="470"/>
                  </a:lnTo>
                  <a:lnTo>
                    <a:pt x="532" y="480"/>
                  </a:lnTo>
                  <a:lnTo>
                    <a:pt x="536" y="488"/>
                  </a:lnTo>
                  <a:lnTo>
                    <a:pt x="542" y="494"/>
                  </a:lnTo>
                  <a:lnTo>
                    <a:pt x="550" y="496"/>
                  </a:lnTo>
                  <a:lnTo>
                    <a:pt x="550" y="496"/>
                  </a:lnTo>
                  <a:lnTo>
                    <a:pt x="556" y="494"/>
                  </a:lnTo>
                  <a:lnTo>
                    <a:pt x="560" y="490"/>
                  </a:lnTo>
                  <a:lnTo>
                    <a:pt x="560" y="494"/>
                  </a:lnTo>
                  <a:lnTo>
                    <a:pt x="572" y="494"/>
                  </a:lnTo>
                  <a:lnTo>
                    <a:pt x="572" y="426"/>
                  </a:lnTo>
                  <a:lnTo>
                    <a:pt x="560" y="432"/>
                  </a:lnTo>
                  <a:lnTo>
                    <a:pt x="560" y="450"/>
                  </a:lnTo>
                  <a:close/>
                  <a:moveTo>
                    <a:pt x="552" y="484"/>
                  </a:moveTo>
                  <a:lnTo>
                    <a:pt x="552" y="484"/>
                  </a:lnTo>
                  <a:lnTo>
                    <a:pt x="548" y="484"/>
                  </a:lnTo>
                  <a:lnTo>
                    <a:pt x="546" y="482"/>
                  </a:lnTo>
                  <a:lnTo>
                    <a:pt x="544" y="478"/>
                  </a:lnTo>
                  <a:lnTo>
                    <a:pt x="542" y="470"/>
                  </a:lnTo>
                  <a:lnTo>
                    <a:pt x="542" y="470"/>
                  </a:lnTo>
                  <a:lnTo>
                    <a:pt x="544" y="462"/>
                  </a:lnTo>
                  <a:lnTo>
                    <a:pt x="546" y="458"/>
                  </a:lnTo>
                  <a:lnTo>
                    <a:pt x="548" y="456"/>
                  </a:lnTo>
                  <a:lnTo>
                    <a:pt x="552" y="456"/>
                  </a:lnTo>
                  <a:lnTo>
                    <a:pt x="552" y="456"/>
                  </a:lnTo>
                  <a:lnTo>
                    <a:pt x="558" y="458"/>
                  </a:lnTo>
                  <a:lnTo>
                    <a:pt x="560" y="460"/>
                  </a:lnTo>
                  <a:lnTo>
                    <a:pt x="560" y="480"/>
                  </a:lnTo>
                  <a:lnTo>
                    <a:pt x="560" y="480"/>
                  </a:lnTo>
                  <a:lnTo>
                    <a:pt x="558" y="484"/>
                  </a:lnTo>
                  <a:lnTo>
                    <a:pt x="552" y="484"/>
                  </a:lnTo>
                  <a:lnTo>
                    <a:pt x="552" y="484"/>
                  </a:lnTo>
                  <a:close/>
                  <a:moveTo>
                    <a:pt x="148" y="460"/>
                  </a:moveTo>
                  <a:lnTo>
                    <a:pt x="148" y="460"/>
                  </a:lnTo>
                  <a:lnTo>
                    <a:pt x="146" y="458"/>
                  </a:lnTo>
                  <a:lnTo>
                    <a:pt x="140" y="456"/>
                  </a:lnTo>
                  <a:lnTo>
                    <a:pt x="140" y="456"/>
                  </a:lnTo>
                  <a:lnTo>
                    <a:pt x="138" y="458"/>
                  </a:lnTo>
                  <a:lnTo>
                    <a:pt x="134" y="460"/>
                  </a:lnTo>
                  <a:lnTo>
                    <a:pt x="132" y="464"/>
                  </a:lnTo>
                  <a:lnTo>
                    <a:pt x="132" y="468"/>
                  </a:lnTo>
                  <a:lnTo>
                    <a:pt x="132" y="494"/>
                  </a:lnTo>
                  <a:lnTo>
                    <a:pt x="120" y="494"/>
                  </a:lnTo>
                  <a:lnTo>
                    <a:pt x="120" y="446"/>
                  </a:lnTo>
                  <a:lnTo>
                    <a:pt x="132" y="446"/>
                  </a:lnTo>
                  <a:lnTo>
                    <a:pt x="132" y="450"/>
                  </a:lnTo>
                  <a:lnTo>
                    <a:pt x="132" y="450"/>
                  </a:lnTo>
                  <a:lnTo>
                    <a:pt x="138" y="446"/>
                  </a:lnTo>
                  <a:lnTo>
                    <a:pt x="144" y="444"/>
                  </a:lnTo>
                  <a:lnTo>
                    <a:pt x="144" y="444"/>
                  </a:lnTo>
                  <a:lnTo>
                    <a:pt x="148" y="446"/>
                  </a:lnTo>
                  <a:lnTo>
                    <a:pt x="152" y="448"/>
                  </a:lnTo>
                  <a:lnTo>
                    <a:pt x="148" y="460"/>
                  </a:lnTo>
                  <a:close/>
                  <a:moveTo>
                    <a:pt x="54" y="446"/>
                  </a:moveTo>
                  <a:lnTo>
                    <a:pt x="66" y="446"/>
                  </a:lnTo>
                  <a:lnTo>
                    <a:pt x="52" y="494"/>
                  </a:lnTo>
                  <a:lnTo>
                    <a:pt x="42" y="494"/>
                  </a:lnTo>
                  <a:lnTo>
                    <a:pt x="36" y="474"/>
                  </a:lnTo>
                  <a:lnTo>
                    <a:pt x="36" y="474"/>
                  </a:lnTo>
                  <a:lnTo>
                    <a:pt x="34" y="464"/>
                  </a:lnTo>
                  <a:lnTo>
                    <a:pt x="34" y="464"/>
                  </a:lnTo>
                  <a:lnTo>
                    <a:pt x="30" y="474"/>
                  </a:lnTo>
                  <a:lnTo>
                    <a:pt x="26" y="494"/>
                  </a:lnTo>
                  <a:lnTo>
                    <a:pt x="14" y="494"/>
                  </a:lnTo>
                  <a:lnTo>
                    <a:pt x="14" y="494"/>
                  </a:lnTo>
                  <a:lnTo>
                    <a:pt x="0" y="446"/>
                  </a:lnTo>
                  <a:lnTo>
                    <a:pt x="14" y="446"/>
                  </a:lnTo>
                  <a:lnTo>
                    <a:pt x="18" y="464"/>
                  </a:lnTo>
                  <a:lnTo>
                    <a:pt x="18" y="464"/>
                  </a:lnTo>
                  <a:lnTo>
                    <a:pt x="20" y="476"/>
                  </a:lnTo>
                  <a:lnTo>
                    <a:pt x="20" y="476"/>
                  </a:lnTo>
                  <a:lnTo>
                    <a:pt x="24" y="464"/>
                  </a:lnTo>
                  <a:lnTo>
                    <a:pt x="28" y="446"/>
                  </a:lnTo>
                  <a:lnTo>
                    <a:pt x="38" y="446"/>
                  </a:lnTo>
                  <a:lnTo>
                    <a:pt x="44" y="464"/>
                  </a:lnTo>
                  <a:lnTo>
                    <a:pt x="44" y="464"/>
                  </a:lnTo>
                  <a:lnTo>
                    <a:pt x="46" y="476"/>
                  </a:lnTo>
                  <a:lnTo>
                    <a:pt x="46" y="476"/>
                  </a:lnTo>
                  <a:lnTo>
                    <a:pt x="50" y="464"/>
                  </a:lnTo>
                  <a:lnTo>
                    <a:pt x="54" y="446"/>
                  </a:lnTo>
                  <a:close/>
                  <a:moveTo>
                    <a:pt x="90" y="444"/>
                  </a:moveTo>
                  <a:lnTo>
                    <a:pt x="90" y="444"/>
                  </a:lnTo>
                  <a:lnTo>
                    <a:pt x="82" y="446"/>
                  </a:lnTo>
                  <a:lnTo>
                    <a:pt x="74" y="452"/>
                  </a:lnTo>
                  <a:lnTo>
                    <a:pt x="70" y="460"/>
                  </a:lnTo>
                  <a:lnTo>
                    <a:pt x="68" y="470"/>
                  </a:lnTo>
                  <a:lnTo>
                    <a:pt x="68" y="470"/>
                  </a:lnTo>
                  <a:lnTo>
                    <a:pt x="70" y="480"/>
                  </a:lnTo>
                  <a:lnTo>
                    <a:pt x="74" y="488"/>
                  </a:lnTo>
                  <a:lnTo>
                    <a:pt x="82" y="494"/>
                  </a:lnTo>
                  <a:lnTo>
                    <a:pt x="90" y="496"/>
                  </a:lnTo>
                  <a:lnTo>
                    <a:pt x="90" y="496"/>
                  </a:lnTo>
                  <a:lnTo>
                    <a:pt x="100" y="494"/>
                  </a:lnTo>
                  <a:lnTo>
                    <a:pt x="106" y="488"/>
                  </a:lnTo>
                  <a:lnTo>
                    <a:pt x="110" y="480"/>
                  </a:lnTo>
                  <a:lnTo>
                    <a:pt x="112" y="470"/>
                  </a:lnTo>
                  <a:lnTo>
                    <a:pt x="112" y="470"/>
                  </a:lnTo>
                  <a:lnTo>
                    <a:pt x="110" y="460"/>
                  </a:lnTo>
                  <a:lnTo>
                    <a:pt x="106" y="452"/>
                  </a:lnTo>
                  <a:lnTo>
                    <a:pt x="100" y="446"/>
                  </a:lnTo>
                  <a:lnTo>
                    <a:pt x="90" y="444"/>
                  </a:lnTo>
                  <a:lnTo>
                    <a:pt x="90" y="444"/>
                  </a:lnTo>
                  <a:close/>
                  <a:moveTo>
                    <a:pt x="90" y="484"/>
                  </a:moveTo>
                  <a:lnTo>
                    <a:pt x="90" y="484"/>
                  </a:lnTo>
                  <a:lnTo>
                    <a:pt x="86" y="484"/>
                  </a:lnTo>
                  <a:lnTo>
                    <a:pt x="84" y="480"/>
                  </a:lnTo>
                  <a:lnTo>
                    <a:pt x="82" y="476"/>
                  </a:lnTo>
                  <a:lnTo>
                    <a:pt x="80" y="470"/>
                  </a:lnTo>
                  <a:lnTo>
                    <a:pt x="80" y="470"/>
                  </a:lnTo>
                  <a:lnTo>
                    <a:pt x="82" y="464"/>
                  </a:lnTo>
                  <a:lnTo>
                    <a:pt x="84" y="460"/>
                  </a:lnTo>
                  <a:lnTo>
                    <a:pt x="86" y="456"/>
                  </a:lnTo>
                  <a:lnTo>
                    <a:pt x="90" y="456"/>
                  </a:lnTo>
                  <a:lnTo>
                    <a:pt x="90" y="456"/>
                  </a:lnTo>
                  <a:lnTo>
                    <a:pt x="94" y="456"/>
                  </a:lnTo>
                  <a:lnTo>
                    <a:pt x="98" y="460"/>
                  </a:lnTo>
                  <a:lnTo>
                    <a:pt x="100" y="464"/>
                  </a:lnTo>
                  <a:lnTo>
                    <a:pt x="100" y="470"/>
                  </a:lnTo>
                  <a:lnTo>
                    <a:pt x="100" y="470"/>
                  </a:lnTo>
                  <a:lnTo>
                    <a:pt x="100" y="476"/>
                  </a:lnTo>
                  <a:lnTo>
                    <a:pt x="98" y="480"/>
                  </a:lnTo>
                  <a:lnTo>
                    <a:pt x="94" y="484"/>
                  </a:lnTo>
                  <a:lnTo>
                    <a:pt x="90" y="484"/>
                  </a:lnTo>
                  <a:lnTo>
                    <a:pt x="90" y="484"/>
                  </a:lnTo>
                  <a:close/>
                  <a:moveTo>
                    <a:pt x="500" y="460"/>
                  </a:moveTo>
                  <a:lnTo>
                    <a:pt x="500" y="460"/>
                  </a:lnTo>
                  <a:lnTo>
                    <a:pt x="496" y="458"/>
                  </a:lnTo>
                  <a:lnTo>
                    <a:pt x="492" y="456"/>
                  </a:lnTo>
                  <a:lnTo>
                    <a:pt x="492" y="456"/>
                  </a:lnTo>
                  <a:lnTo>
                    <a:pt x="488" y="458"/>
                  </a:lnTo>
                  <a:lnTo>
                    <a:pt x="486" y="460"/>
                  </a:lnTo>
                  <a:lnTo>
                    <a:pt x="484" y="464"/>
                  </a:lnTo>
                  <a:lnTo>
                    <a:pt x="484" y="468"/>
                  </a:lnTo>
                  <a:lnTo>
                    <a:pt x="484" y="494"/>
                  </a:lnTo>
                  <a:lnTo>
                    <a:pt x="472" y="494"/>
                  </a:lnTo>
                  <a:lnTo>
                    <a:pt x="472" y="446"/>
                  </a:lnTo>
                  <a:lnTo>
                    <a:pt x="484" y="446"/>
                  </a:lnTo>
                  <a:lnTo>
                    <a:pt x="484" y="450"/>
                  </a:lnTo>
                  <a:lnTo>
                    <a:pt x="484" y="450"/>
                  </a:lnTo>
                  <a:lnTo>
                    <a:pt x="488" y="446"/>
                  </a:lnTo>
                  <a:lnTo>
                    <a:pt x="494" y="444"/>
                  </a:lnTo>
                  <a:lnTo>
                    <a:pt x="494" y="444"/>
                  </a:lnTo>
                  <a:lnTo>
                    <a:pt x="500" y="446"/>
                  </a:lnTo>
                  <a:lnTo>
                    <a:pt x="504" y="448"/>
                  </a:lnTo>
                  <a:lnTo>
                    <a:pt x="500" y="460"/>
                  </a:lnTo>
                  <a:close/>
                  <a:moveTo>
                    <a:pt x="406" y="446"/>
                  </a:moveTo>
                  <a:lnTo>
                    <a:pt x="418" y="446"/>
                  </a:lnTo>
                  <a:lnTo>
                    <a:pt x="404" y="494"/>
                  </a:lnTo>
                  <a:lnTo>
                    <a:pt x="394" y="494"/>
                  </a:lnTo>
                  <a:lnTo>
                    <a:pt x="388" y="474"/>
                  </a:lnTo>
                  <a:lnTo>
                    <a:pt x="388" y="474"/>
                  </a:lnTo>
                  <a:lnTo>
                    <a:pt x="384" y="464"/>
                  </a:lnTo>
                  <a:lnTo>
                    <a:pt x="384" y="464"/>
                  </a:lnTo>
                  <a:lnTo>
                    <a:pt x="382" y="474"/>
                  </a:lnTo>
                  <a:lnTo>
                    <a:pt x="376" y="494"/>
                  </a:lnTo>
                  <a:lnTo>
                    <a:pt x="366" y="494"/>
                  </a:lnTo>
                  <a:lnTo>
                    <a:pt x="366" y="494"/>
                  </a:lnTo>
                  <a:lnTo>
                    <a:pt x="352" y="446"/>
                  </a:lnTo>
                  <a:lnTo>
                    <a:pt x="366" y="446"/>
                  </a:lnTo>
                  <a:lnTo>
                    <a:pt x="370" y="464"/>
                  </a:lnTo>
                  <a:lnTo>
                    <a:pt x="370" y="464"/>
                  </a:lnTo>
                  <a:lnTo>
                    <a:pt x="372" y="476"/>
                  </a:lnTo>
                  <a:lnTo>
                    <a:pt x="372" y="476"/>
                  </a:lnTo>
                  <a:lnTo>
                    <a:pt x="374" y="464"/>
                  </a:lnTo>
                  <a:lnTo>
                    <a:pt x="380" y="446"/>
                  </a:lnTo>
                  <a:lnTo>
                    <a:pt x="390" y="446"/>
                  </a:lnTo>
                  <a:lnTo>
                    <a:pt x="396" y="464"/>
                  </a:lnTo>
                  <a:lnTo>
                    <a:pt x="396" y="464"/>
                  </a:lnTo>
                  <a:lnTo>
                    <a:pt x="398" y="476"/>
                  </a:lnTo>
                  <a:lnTo>
                    <a:pt x="398" y="476"/>
                  </a:lnTo>
                  <a:lnTo>
                    <a:pt x="400" y="464"/>
                  </a:lnTo>
                  <a:lnTo>
                    <a:pt x="406" y="446"/>
                  </a:lnTo>
                  <a:close/>
                  <a:moveTo>
                    <a:pt x="442" y="444"/>
                  </a:moveTo>
                  <a:lnTo>
                    <a:pt x="442" y="444"/>
                  </a:lnTo>
                  <a:lnTo>
                    <a:pt x="434" y="446"/>
                  </a:lnTo>
                  <a:lnTo>
                    <a:pt x="426" y="452"/>
                  </a:lnTo>
                  <a:lnTo>
                    <a:pt x="422" y="460"/>
                  </a:lnTo>
                  <a:lnTo>
                    <a:pt x="420" y="470"/>
                  </a:lnTo>
                  <a:lnTo>
                    <a:pt x="420" y="470"/>
                  </a:lnTo>
                  <a:lnTo>
                    <a:pt x="422" y="480"/>
                  </a:lnTo>
                  <a:lnTo>
                    <a:pt x="426" y="488"/>
                  </a:lnTo>
                  <a:lnTo>
                    <a:pt x="434" y="494"/>
                  </a:lnTo>
                  <a:lnTo>
                    <a:pt x="442" y="496"/>
                  </a:lnTo>
                  <a:lnTo>
                    <a:pt x="442" y="496"/>
                  </a:lnTo>
                  <a:lnTo>
                    <a:pt x="450" y="494"/>
                  </a:lnTo>
                  <a:lnTo>
                    <a:pt x="458" y="488"/>
                  </a:lnTo>
                  <a:lnTo>
                    <a:pt x="462" y="480"/>
                  </a:lnTo>
                  <a:lnTo>
                    <a:pt x="464" y="470"/>
                  </a:lnTo>
                  <a:lnTo>
                    <a:pt x="464" y="470"/>
                  </a:lnTo>
                  <a:lnTo>
                    <a:pt x="462" y="460"/>
                  </a:lnTo>
                  <a:lnTo>
                    <a:pt x="458" y="452"/>
                  </a:lnTo>
                  <a:lnTo>
                    <a:pt x="450" y="446"/>
                  </a:lnTo>
                  <a:lnTo>
                    <a:pt x="442" y="444"/>
                  </a:lnTo>
                  <a:lnTo>
                    <a:pt x="442" y="444"/>
                  </a:lnTo>
                  <a:close/>
                  <a:moveTo>
                    <a:pt x="442" y="484"/>
                  </a:moveTo>
                  <a:lnTo>
                    <a:pt x="442" y="484"/>
                  </a:lnTo>
                  <a:lnTo>
                    <a:pt x="438" y="484"/>
                  </a:lnTo>
                  <a:lnTo>
                    <a:pt x="434" y="480"/>
                  </a:lnTo>
                  <a:lnTo>
                    <a:pt x="432" y="476"/>
                  </a:lnTo>
                  <a:lnTo>
                    <a:pt x="432" y="470"/>
                  </a:lnTo>
                  <a:lnTo>
                    <a:pt x="432" y="470"/>
                  </a:lnTo>
                  <a:lnTo>
                    <a:pt x="432" y="464"/>
                  </a:lnTo>
                  <a:lnTo>
                    <a:pt x="434" y="460"/>
                  </a:lnTo>
                  <a:lnTo>
                    <a:pt x="438" y="456"/>
                  </a:lnTo>
                  <a:lnTo>
                    <a:pt x="442" y="456"/>
                  </a:lnTo>
                  <a:lnTo>
                    <a:pt x="442" y="456"/>
                  </a:lnTo>
                  <a:lnTo>
                    <a:pt x="446" y="456"/>
                  </a:lnTo>
                  <a:lnTo>
                    <a:pt x="450" y="460"/>
                  </a:lnTo>
                  <a:lnTo>
                    <a:pt x="452" y="464"/>
                  </a:lnTo>
                  <a:lnTo>
                    <a:pt x="452" y="470"/>
                  </a:lnTo>
                  <a:lnTo>
                    <a:pt x="452" y="470"/>
                  </a:lnTo>
                  <a:lnTo>
                    <a:pt x="452" y="476"/>
                  </a:lnTo>
                  <a:lnTo>
                    <a:pt x="450" y="480"/>
                  </a:lnTo>
                  <a:lnTo>
                    <a:pt x="446" y="484"/>
                  </a:lnTo>
                  <a:lnTo>
                    <a:pt x="442" y="484"/>
                  </a:lnTo>
                  <a:lnTo>
                    <a:pt x="442" y="484"/>
                  </a:lnTo>
                  <a:close/>
                  <a:moveTo>
                    <a:pt x="186" y="462"/>
                  </a:moveTo>
                  <a:lnTo>
                    <a:pt x="200" y="494"/>
                  </a:lnTo>
                  <a:lnTo>
                    <a:pt x="186" y="494"/>
                  </a:lnTo>
                  <a:lnTo>
                    <a:pt x="176" y="472"/>
                  </a:lnTo>
                  <a:lnTo>
                    <a:pt x="170" y="480"/>
                  </a:lnTo>
                  <a:lnTo>
                    <a:pt x="170" y="494"/>
                  </a:lnTo>
                  <a:lnTo>
                    <a:pt x="158" y="494"/>
                  </a:lnTo>
                  <a:lnTo>
                    <a:pt x="158" y="432"/>
                  </a:lnTo>
                  <a:lnTo>
                    <a:pt x="170" y="426"/>
                  </a:lnTo>
                  <a:lnTo>
                    <a:pt x="170" y="464"/>
                  </a:lnTo>
                  <a:lnTo>
                    <a:pt x="170" y="464"/>
                  </a:lnTo>
                  <a:lnTo>
                    <a:pt x="174" y="458"/>
                  </a:lnTo>
                  <a:lnTo>
                    <a:pt x="184" y="446"/>
                  </a:lnTo>
                  <a:lnTo>
                    <a:pt x="198" y="446"/>
                  </a:lnTo>
                  <a:lnTo>
                    <a:pt x="186" y="462"/>
                  </a:lnTo>
                  <a:close/>
                  <a:moveTo>
                    <a:pt x="242" y="494"/>
                  </a:moveTo>
                  <a:lnTo>
                    <a:pt x="230" y="494"/>
                  </a:lnTo>
                  <a:lnTo>
                    <a:pt x="230" y="446"/>
                  </a:lnTo>
                  <a:lnTo>
                    <a:pt x="242" y="446"/>
                  </a:lnTo>
                  <a:lnTo>
                    <a:pt x="242" y="450"/>
                  </a:lnTo>
                  <a:lnTo>
                    <a:pt x="242" y="450"/>
                  </a:lnTo>
                  <a:lnTo>
                    <a:pt x="248" y="446"/>
                  </a:lnTo>
                  <a:lnTo>
                    <a:pt x="254" y="444"/>
                  </a:lnTo>
                  <a:lnTo>
                    <a:pt x="254" y="444"/>
                  </a:lnTo>
                  <a:lnTo>
                    <a:pt x="262" y="446"/>
                  </a:lnTo>
                  <a:lnTo>
                    <a:pt x="268" y="450"/>
                  </a:lnTo>
                  <a:lnTo>
                    <a:pt x="272" y="458"/>
                  </a:lnTo>
                  <a:lnTo>
                    <a:pt x="272" y="466"/>
                  </a:lnTo>
                  <a:lnTo>
                    <a:pt x="272" y="494"/>
                  </a:lnTo>
                  <a:lnTo>
                    <a:pt x="260" y="494"/>
                  </a:lnTo>
                  <a:lnTo>
                    <a:pt x="260" y="468"/>
                  </a:lnTo>
                  <a:lnTo>
                    <a:pt x="260" y="468"/>
                  </a:lnTo>
                  <a:lnTo>
                    <a:pt x="260" y="462"/>
                  </a:lnTo>
                  <a:lnTo>
                    <a:pt x="258" y="458"/>
                  </a:lnTo>
                  <a:lnTo>
                    <a:pt x="256" y="456"/>
                  </a:lnTo>
                  <a:lnTo>
                    <a:pt x="252" y="456"/>
                  </a:lnTo>
                  <a:lnTo>
                    <a:pt x="252" y="456"/>
                  </a:lnTo>
                  <a:lnTo>
                    <a:pt x="248" y="456"/>
                  </a:lnTo>
                  <a:lnTo>
                    <a:pt x="244" y="458"/>
                  </a:lnTo>
                  <a:lnTo>
                    <a:pt x="244" y="462"/>
                  </a:lnTo>
                  <a:lnTo>
                    <a:pt x="242" y="468"/>
                  </a:lnTo>
                  <a:lnTo>
                    <a:pt x="242" y="494"/>
                  </a:lnTo>
                  <a:close/>
                  <a:moveTo>
                    <a:pt x="310" y="450"/>
                  </a:moveTo>
                  <a:lnTo>
                    <a:pt x="310" y="450"/>
                  </a:lnTo>
                  <a:lnTo>
                    <a:pt x="306" y="446"/>
                  </a:lnTo>
                  <a:lnTo>
                    <a:pt x="300" y="444"/>
                  </a:lnTo>
                  <a:lnTo>
                    <a:pt x="300" y="444"/>
                  </a:lnTo>
                  <a:lnTo>
                    <a:pt x="292" y="446"/>
                  </a:lnTo>
                  <a:lnTo>
                    <a:pt x="286" y="452"/>
                  </a:lnTo>
                  <a:lnTo>
                    <a:pt x="282" y="460"/>
                  </a:lnTo>
                  <a:lnTo>
                    <a:pt x="280" y="470"/>
                  </a:lnTo>
                  <a:lnTo>
                    <a:pt x="280" y="470"/>
                  </a:lnTo>
                  <a:lnTo>
                    <a:pt x="282" y="480"/>
                  </a:lnTo>
                  <a:lnTo>
                    <a:pt x="286" y="488"/>
                  </a:lnTo>
                  <a:lnTo>
                    <a:pt x="292" y="494"/>
                  </a:lnTo>
                  <a:lnTo>
                    <a:pt x="300" y="496"/>
                  </a:lnTo>
                  <a:lnTo>
                    <a:pt x="300" y="496"/>
                  </a:lnTo>
                  <a:lnTo>
                    <a:pt x="306" y="494"/>
                  </a:lnTo>
                  <a:lnTo>
                    <a:pt x="310" y="490"/>
                  </a:lnTo>
                  <a:lnTo>
                    <a:pt x="310" y="492"/>
                  </a:lnTo>
                  <a:lnTo>
                    <a:pt x="310" y="492"/>
                  </a:lnTo>
                  <a:lnTo>
                    <a:pt x="310" y="496"/>
                  </a:lnTo>
                  <a:lnTo>
                    <a:pt x="310" y="500"/>
                  </a:lnTo>
                  <a:lnTo>
                    <a:pt x="304" y="504"/>
                  </a:lnTo>
                  <a:lnTo>
                    <a:pt x="296" y="506"/>
                  </a:lnTo>
                  <a:lnTo>
                    <a:pt x="294" y="506"/>
                  </a:lnTo>
                  <a:lnTo>
                    <a:pt x="300" y="514"/>
                  </a:lnTo>
                  <a:lnTo>
                    <a:pt x="300" y="514"/>
                  </a:lnTo>
                  <a:lnTo>
                    <a:pt x="300" y="514"/>
                  </a:lnTo>
                  <a:lnTo>
                    <a:pt x="310" y="512"/>
                  </a:lnTo>
                  <a:lnTo>
                    <a:pt x="318" y="508"/>
                  </a:lnTo>
                  <a:lnTo>
                    <a:pt x="322" y="500"/>
                  </a:lnTo>
                  <a:lnTo>
                    <a:pt x="324" y="490"/>
                  </a:lnTo>
                  <a:lnTo>
                    <a:pt x="324" y="446"/>
                  </a:lnTo>
                  <a:lnTo>
                    <a:pt x="310" y="446"/>
                  </a:lnTo>
                  <a:lnTo>
                    <a:pt x="310" y="450"/>
                  </a:lnTo>
                  <a:close/>
                  <a:moveTo>
                    <a:pt x="310" y="460"/>
                  </a:moveTo>
                  <a:lnTo>
                    <a:pt x="310" y="480"/>
                  </a:lnTo>
                  <a:lnTo>
                    <a:pt x="310" y="480"/>
                  </a:lnTo>
                  <a:lnTo>
                    <a:pt x="308" y="484"/>
                  </a:lnTo>
                  <a:lnTo>
                    <a:pt x="302" y="484"/>
                  </a:lnTo>
                  <a:lnTo>
                    <a:pt x="302" y="484"/>
                  </a:lnTo>
                  <a:lnTo>
                    <a:pt x="300" y="484"/>
                  </a:lnTo>
                  <a:lnTo>
                    <a:pt x="296" y="482"/>
                  </a:lnTo>
                  <a:lnTo>
                    <a:pt x="294" y="478"/>
                  </a:lnTo>
                  <a:lnTo>
                    <a:pt x="294" y="470"/>
                  </a:lnTo>
                  <a:lnTo>
                    <a:pt x="294" y="470"/>
                  </a:lnTo>
                  <a:lnTo>
                    <a:pt x="294" y="462"/>
                  </a:lnTo>
                  <a:lnTo>
                    <a:pt x="296" y="458"/>
                  </a:lnTo>
                  <a:lnTo>
                    <a:pt x="300" y="456"/>
                  </a:lnTo>
                  <a:lnTo>
                    <a:pt x="302" y="456"/>
                  </a:lnTo>
                  <a:lnTo>
                    <a:pt x="302" y="456"/>
                  </a:lnTo>
                  <a:lnTo>
                    <a:pt x="308" y="458"/>
                  </a:lnTo>
                  <a:lnTo>
                    <a:pt x="310" y="460"/>
                  </a:lnTo>
                  <a:lnTo>
                    <a:pt x="310" y="460"/>
                  </a:lnTo>
                  <a:close/>
                  <a:moveTo>
                    <a:pt x="208" y="446"/>
                  </a:moveTo>
                  <a:lnTo>
                    <a:pt x="220" y="446"/>
                  </a:lnTo>
                  <a:lnTo>
                    <a:pt x="220" y="468"/>
                  </a:lnTo>
                  <a:lnTo>
                    <a:pt x="220" y="494"/>
                  </a:lnTo>
                  <a:lnTo>
                    <a:pt x="208" y="494"/>
                  </a:lnTo>
                  <a:lnTo>
                    <a:pt x="208" y="446"/>
                  </a:lnTo>
                  <a:close/>
                  <a:moveTo>
                    <a:pt x="220" y="432"/>
                  </a:moveTo>
                  <a:lnTo>
                    <a:pt x="220" y="438"/>
                  </a:lnTo>
                  <a:lnTo>
                    <a:pt x="208" y="438"/>
                  </a:lnTo>
                  <a:lnTo>
                    <a:pt x="208" y="426"/>
                  </a:lnTo>
                  <a:lnTo>
                    <a:pt x="220" y="426"/>
                  </a:lnTo>
                  <a:lnTo>
                    <a:pt x="220" y="432"/>
                  </a:lnTo>
                  <a:close/>
                  <a:moveTo>
                    <a:pt x="510" y="432"/>
                  </a:moveTo>
                  <a:lnTo>
                    <a:pt x="522" y="426"/>
                  </a:lnTo>
                  <a:lnTo>
                    <a:pt x="522" y="470"/>
                  </a:lnTo>
                  <a:lnTo>
                    <a:pt x="522" y="494"/>
                  </a:lnTo>
                  <a:lnTo>
                    <a:pt x="510" y="494"/>
                  </a:lnTo>
                  <a:lnTo>
                    <a:pt x="510" y="432"/>
                  </a:lnTo>
                  <a:close/>
                  <a:moveTo>
                    <a:pt x="88" y="166"/>
                  </a:moveTo>
                  <a:lnTo>
                    <a:pt x="188" y="166"/>
                  </a:lnTo>
                  <a:lnTo>
                    <a:pt x="188" y="108"/>
                  </a:lnTo>
                  <a:lnTo>
                    <a:pt x="88" y="108"/>
                  </a:lnTo>
                  <a:lnTo>
                    <a:pt x="88" y="62"/>
                  </a:lnTo>
                  <a:lnTo>
                    <a:pt x="198" y="62"/>
                  </a:lnTo>
                  <a:lnTo>
                    <a:pt x="162" y="0"/>
                  </a:lnTo>
                  <a:lnTo>
                    <a:pt x="6" y="0"/>
                  </a:lnTo>
                  <a:lnTo>
                    <a:pt x="6" y="274"/>
                  </a:lnTo>
                  <a:lnTo>
                    <a:pt x="226" y="274"/>
                  </a:lnTo>
                  <a:lnTo>
                    <a:pt x="226" y="212"/>
                  </a:lnTo>
                  <a:lnTo>
                    <a:pt x="88" y="212"/>
                  </a:lnTo>
                  <a:lnTo>
                    <a:pt x="88" y="166"/>
                  </a:lnTo>
                  <a:close/>
                  <a:moveTo>
                    <a:pt x="374" y="0"/>
                  </a:moveTo>
                  <a:lnTo>
                    <a:pt x="326" y="90"/>
                  </a:lnTo>
                  <a:lnTo>
                    <a:pt x="280" y="0"/>
                  </a:lnTo>
                  <a:lnTo>
                    <a:pt x="188" y="0"/>
                  </a:lnTo>
                  <a:lnTo>
                    <a:pt x="284" y="166"/>
                  </a:lnTo>
                  <a:lnTo>
                    <a:pt x="284" y="274"/>
                  </a:lnTo>
                  <a:lnTo>
                    <a:pt x="366" y="274"/>
                  </a:lnTo>
                  <a:lnTo>
                    <a:pt x="366" y="166"/>
                  </a:lnTo>
                  <a:lnTo>
                    <a:pt x="464" y="0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</p:grpSp>
    </p:spTree>
    <p:extLst>
      <p:ext uri="{BB962C8B-B14F-4D97-AF65-F5344CB8AC3E}">
        <p14:creationId xmlns:p14="http://schemas.microsoft.com/office/powerpoint/2010/main" val="15805367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>
            <a:spLocks noChangeAspect="1"/>
          </p:cNvSpPr>
          <p:nvPr/>
        </p:nvSpPr>
        <p:spPr>
          <a:xfrm>
            <a:off x="455672" y="586742"/>
            <a:ext cx="6755607" cy="3400425"/>
          </a:xfrm>
          <a:custGeom>
            <a:avLst/>
            <a:gdLst>
              <a:gd name="connsiteX0" fmla="*/ 0 w 6753225"/>
              <a:gd name="connsiteY0" fmla="*/ 0 h 3400425"/>
              <a:gd name="connsiteX1" fmla="*/ 6753225 w 6753225"/>
              <a:gd name="connsiteY1" fmla="*/ 0 h 3400425"/>
              <a:gd name="connsiteX2" fmla="*/ 6753225 w 6753225"/>
              <a:gd name="connsiteY2" fmla="*/ 3400425 h 3400425"/>
              <a:gd name="connsiteX3" fmla="*/ 0 w 6753225"/>
              <a:gd name="connsiteY3" fmla="*/ 3400425 h 3400425"/>
              <a:gd name="connsiteX4" fmla="*/ 0 w 6753225"/>
              <a:gd name="connsiteY4" fmla="*/ 0 h 3400425"/>
              <a:gd name="connsiteX0" fmla="*/ 0 w 6755607"/>
              <a:gd name="connsiteY0" fmla="*/ 1197768 h 3400425"/>
              <a:gd name="connsiteX1" fmla="*/ 6755607 w 6755607"/>
              <a:gd name="connsiteY1" fmla="*/ 0 h 3400425"/>
              <a:gd name="connsiteX2" fmla="*/ 6755607 w 6755607"/>
              <a:gd name="connsiteY2" fmla="*/ 3400425 h 3400425"/>
              <a:gd name="connsiteX3" fmla="*/ 2382 w 6755607"/>
              <a:gd name="connsiteY3" fmla="*/ 3400425 h 3400425"/>
              <a:gd name="connsiteX4" fmla="*/ 0 w 6755607"/>
              <a:gd name="connsiteY4" fmla="*/ 1197768 h 340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5607" h="3400425">
                <a:moveTo>
                  <a:pt x="0" y="1197768"/>
                </a:moveTo>
                <a:lnTo>
                  <a:pt x="6755607" y="0"/>
                </a:lnTo>
                <a:lnTo>
                  <a:pt x="6755607" y="3400425"/>
                </a:lnTo>
                <a:lnTo>
                  <a:pt x="2382" y="3400425"/>
                </a:lnTo>
                <a:lnTo>
                  <a:pt x="0" y="1197768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35738" y="2049780"/>
            <a:ext cx="6217920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33333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735739" y="3030254"/>
            <a:ext cx="6217920" cy="645742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333333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grpSp>
        <p:nvGrpSpPr>
          <p:cNvPr id="9" name="Group 8"/>
          <p:cNvGrpSpPr/>
          <p:nvPr/>
        </p:nvGrpSpPr>
        <p:grpSpPr>
          <a:xfrm>
            <a:off x="7708392" y="5346131"/>
            <a:ext cx="987552" cy="1152626"/>
            <a:chOff x="9040813" y="5535613"/>
            <a:chExt cx="1082675" cy="1263650"/>
          </a:xfrm>
        </p:grpSpPr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9040813" y="5535613"/>
              <a:ext cx="866775" cy="314325"/>
            </a:xfrm>
            <a:custGeom>
              <a:avLst/>
              <a:gdLst>
                <a:gd name="T0" fmla="*/ 546 w 546"/>
                <a:gd name="T1" fmla="*/ 0 h 198"/>
                <a:gd name="T2" fmla="*/ 0 w 546"/>
                <a:gd name="T3" fmla="*/ 198 h 198"/>
                <a:gd name="T4" fmla="*/ 546 w 546"/>
                <a:gd name="T5" fmla="*/ 102 h 198"/>
                <a:gd name="T6" fmla="*/ 546 w 546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6" h="198">
                  <a:moveTo>
                    <a:pt x="546" y="0"/>
                  </a:moveTo>
                  <a:lnTo>
                    <a:pt x="0" y="198"/>
                  </a:lnTo>
                  <a:lnTo>
                    <a:pt x="546" y="102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9040813" y="5983288"/>
              <a:ext cx="1082675" cy="815975"/>
            </a:xfrm>
            <a:custGeom>
              <a:avLst/>
              <a:gdLst>
                <a:gd name="T0" fmla="*/ 6 w 682"/>
                <a:gd name="T1" fmla="*/ 342 h 514"/>
                <a:gd name="T2" fmla="*/ 38 w 682"/>
                <a:gd name="T3" fmla="*/ 380 h 514"/>
                <a:gd name="T4" fmla="*/ 34 w 682"/>
                <a:gd name="T5" fmla="*/ 354 h 514"/>
                <a:gd name="T6" fmla="*/ 78 w 682"/>
                <a:gd name="T7" fmla="*/ 392 h 514"/>
                <a:gd name="T8" fmla="*/ 96 w 682"/>
                <a:gd name="T9" fmla="*/ 406 h 514"/>
                <a:gd name="T10" fmla="*/ 250 w 682"/>
                <a:gd name="T11" fmla="*/ 364 h 514"/>
                <a:gd name="T12" fmla="*/ 266 w 682"/>
                <a:gd name="T13" fmla="*/ 372 h 514"/>
                <a:gd name="T14" fmla="*/ 132 w 682"/>
                <a:gd name="T15" fmla="*/ 380 h 514"/>
                <a:gd name="T16" fmla="*/ 164 w 682"/>
                <a:gd name="T17" fmla="*/ 374 h 514"/>
                <a:gd name="T18" fmla="*/ 192 w 682"/>
                <a:gd name="T19" fmla="*/ 364 h 514"/>
                <a:gd name="T20" fmla="*/ 192 w 682"/>
                <a:gd name="T21" fmla="*/ 374 h 514"/>
                <a:gd name="T22" fmla="*/ 446 w 682"/>
                <a:gd name="T23" fmla="*/ 406 h 514"/>
                <a:gd name="T24" fmla="*/ 456 w 682"/>
                <a:gd name="T25" fmla="*/ 358 h 514"/>
                <a:gd name="T26" fmla="*/ 446 w 682"/>
                <a:gd name="T27" fmla="*/ 394 h 514"/>
                <a:gd name="T28" fmla="*/ 290 w 682"/>
                <a:gd name="T29" fmla="*/ 384 h 514"/>
                <a:gd name="T30" fmla="*/ 304 w 682"/>
                <a:gd name="T31" fmla="*/ 420 h 514"/>
                <a:gd name="T32" fmla="*/ 320 w 682"/>
                <a:gd name="T33" fmla="*/ 394 h 514"/>
                <a:gd name="T34" fmla="*/ 316 w 682"/>
                <a:gd name="T35" fmla="*/ 372 h 514"/>
                <a:gd name="T36" fmla="*/ 380 w 682"/>
                <a:gd name="T37" fmla="*/ 376 h 514"/>
                <a:gd name="T38" fmla="*/ 402 w 682"/>
                <a:gd name="T39" fmla="*/ 410 h 514"/>
                <a:gd name="T40" fmla="*/ 374 w 682"/>
                <a:gd name="T41" fmla="*/ 388 h 514"/>
                <a:gd name="T42" fmla="*/ 514 w 682"/>
                <a:gd name="T43" fmla="*/ 394 h 514"/>
                <a:gd name="T44" fmla="*/ 512 w 682"/>
                <a:gd name="T45" fmla="*/ 360 h 514"/>
                <a:gd name="T46" fmla="*/ 522 w 682"/>
                <a:gd name="T47" fmla="*/ 402 h 514"/>
                <a:gd name="T48" fmla="*/ 632 w 682"/>
                <a:gd name="T49" fmla="*/ 394 h 514"/>
                <a:gd name="T50" fmla="*/ 620 w 682"/>
                <a:gd name="T51" fmla="*/ 358 h 514"/>
                <a:gd name="T52" fmla="*/ 632 w 682"/>
                <a:gd name="T53" fmla="*/ 394 h 514"/>
                <a:gd name="T54" fmla="*/ 584 w 682"/>
                <a:gd name="T55" fmla="*/ 396 h 514"/>
                <a:gd name="T56" fmla="*/ 562 w 682"/>
                <a:gd name="T57" fmla="*/ 372 h 514"/>
                <a:gd name="T58" fmla="*/ 548 w 682"/>
                <a:gd name="T59" fmla="*/ 410 h 514"/>
                <a:gd name="T60" fmla="*/ 548 w 682"/>
                <a:gd name="T61" fmla="*/ 372 h 514"/>
                <a:gd name="T62" fmla="*/ 664 w 682"/>
                <a:gd name="T63" fmla="*/ 374 h 514"/>
                <a:gd name="T64" fmla="*/ 678 w 682"/>
                <a:gd name="T65" fmla="*/ 374 h 514"/>
                <a:gd name="T66" fmla="*/ 228 w 682"/>
                <a:gd name="T67" fmla="*/ 354 h 514"/>
                <a:gd name="T68" fmla="*/ 530 w 682"/>
                <a:gd name="T69" fmla="*/ 470 h 514"/>
                <a:gd name="T70" fmla="*/ 552 w 682"/>
                <a:gd name="T71" fmla="*/ 484 h 514"/>
                <a:gd name="T72" fmla="*/ 560 w 682"/>
                <a:gd name="T73" fmla="*/ 480 h 514"/>
                <a:gd name="T74" fmla="*/ 120 w 682"/>
                <a:gd name="T75" fmla="*/ 494 h 514"/>
                <a:gd name="T76" fmla="*/ 42 w 682"/>
                <a:gd name="T77" fmla="*/ 494 h 514"/>
                <a:gd name="T78" fmla="*/ 20 w 682"/>
                <a:gd name="T79" fmla="*/ 476 h 514"/>
                <a:gd name="T80" fmla="*/ 70 w 682"/>
                <a:gd name="T81" fmla="*/ 460 h 514"/>
                <a:gd name="T82" fmla="*/ 106 w 682"/>
                <a:gd name="T83" fmla="*/ 452 h 514"/>
                <a:gd name="T84" fmla="*/ 90 w 682"/>
                <a:gd name="T85" fmla="*/ 456 h 514"/>
                <a:gd name="T86" fmla="*/ 496 w 682"/>
                <a:gd name="T87" fmla="*/ 458 h 514"/>
                <a:gd name="T88" fmla="*/ 494 w 682"/>
                <a:gd name="T89" fmla="*/ 444 h 514"/>
                <a:gd name="T90" fmla="*/ 376 w 682"/>
                <a:gd name="T91" fmla="*/ 494 h 514"/>
                <a:gd name="T92" fmla="*/ 398 w 682"/>
                <a:gd name="T93" fmla="*/ 476 h 514"/>
                <a:gd name="T94" fmla="*/ 442 w 682"/>
                <a:gd name="T95" fmla="*/ 496 h 514"/>
                <a:gd name="T96" fmla="*/ 438 w 682"/>
                <a:gd name="T97" fmla="*/ 484 h 514"/>
                <a:gd name="T98" fmla="*/ 452 w 682"/>
                <a:gd name="T99" fmla="*/ 470 h 514"/>
                <a:gd name="T100" fmla="*/ 170 w 682"/>
                <a:gd name="T101" fmla="*/ 426 h 514"/>
                <a:gd name="T102" fmla="*/ 254 w 682"/>
                <a:gd name="T103" fmla="*/ 444 h 514"/>
                <a:gd name="T104" fmla="*/ 252 w 682"/>
                <a:gd name="T105" fmla="*/ 456 h 514"/>
                <a:gd name="T106" fmla="*/ 280 w 682"/>
                <a:gd name="T107" fmla="*/ 470 h 514"/>
                <a:gd name="T108" fmla="*/ 296 w 682"/>
                <a:gd name="T109" fmla="*/ 506 h 514"/>
                <a:gd name="T110" fmla="*/ 310 w 682"/>
                <a:gd name="T111" fmla="*/ 480 h 514"/>
                <a:gd name="T112" fmla="*/ 308 w 682"/>
                <a:gd name="T113" fmla="*/ 458 h 514"/>
                <a:gd name="T114" fmla="*/ 220 w 682"/>
                <a:gd name="T115" fmla="*/ 432 h 514"/>
                <a:gd name="T116" fmla="*/ 6 w 682"/>
                <a:gd name="T117" fmla="*/ 0 h 514"/>
                <a:gd name="T118" fmla="*/ 464 w 682"/>
                <a:gd name="T119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82" h="514">
                  <a:moveTo>
                    <a:pt x="58" y="388"/>
                  </a:moveTo>
                  <a:lnTo>
                    <a:pt x="58" y="388"/>
                  </a:lnTo>
                  <a:lnTo>
                    <a:pt x="56" y="382"/>
                  </a:lnTo>
                  <a:lnTo>
                    <a:pt x="54" y="378"/>
                  </a:lnTo>
                  <a:lnTo>
                    <a:pt x="48" y="372"/>
                  </a:lnTo>
                  <a:lnTo>
                    <a:pt x="48" y="372"/>
                  </a:lnTo>
                  <a:lnTo>
                    <a:pt x="54" y="368"/>
                  </a:lnTo>
                  <a:lnTo>
                    <a:pt x="56" y="360"/>
                  </a:lnTo>
                  <a:lnTo>
                    <a:pt x="56" y="360"/>
                  </a:lnTo>
                  <a:lnTo>
                    <a:pt x="54" y="352"/>
                  </a:lnTo>
                  <a:lnTo>
                    <a:pt x="50" y="346"/>
                  </a:lnTo>
                  <a:lnTo>
                    <a:pt x="44" y="344"/>
                  </a:lnTo>
                  <a:lnTo>
                    <a:pt x="34" y="342"/>
                  </a:lnTo>
                  <a:lnTo>
                    <a:pt x="6" y="342"/>
                  </a:lnTo>
                  <a:lnTo>
                    <a:pt x="6" y="410"/>
                  </a:lnTo>
                  <a:lnTo>
                    <a:pt x="34" y="410"/>
                  </a:lnTo>
                  <a:lnTo>
                    <a:pt x="34" y="410"/>
                  </a:lnTo>
                  <a:lnTo>
                    <a:pt x="44" y="408"/>
                  </a:lnTo>
                  <a:lnTo>
                    <a:pt x="52" y="404"/>
                  </a:lnTo>
                  <a:lnTo>
                    <a:pt x="56" y="396"/>
                  </a:lnTo>
                  <a:lnTo>
                    <a:pt x="58" y="388"/>
                  </a:lnTo>
                  <a:lnTo>
                    <a:pt x="58" y="388"/>
                  </a:lnTo>
                  <a:close/>
                  <a:moveTo>
                    <a:pt x="34" y="398"/>
                  </a:moveTo>
                  <a:lnTo>
                    <a:pt x="18" y="398"/>
                  </a:lnTo>
                  <a:lnTo>
                    <a:pt x="18" y="378"/>
                  </a:lnTo>
                  <a:lnTo>
                    <a:pt x="34" y="378"/>
                  </a:lnTo>
                  <a:lnTo>
                    <a:pt x="34" y="378"/>
                  </a:lnTo>
                  <a:lnTo>
                    <a:pt x="38" y="380"/>
                  </a:lnTo>
                  <a:lnTo>
                    <a:pt x="42" y="380"/>
                  </a:lnTo>
                  <a:lnTo>
                    <a:pt x="44" y="384"/>
                  </a:lnTo>
                  <a:lnTo>
                    <a:pt x="44" y="388"/>
                  </a:lnTo>
                  <a:lnTo>
                    <a:pt x="44" y="388"/>
                  </a:lnTo>
                  <a:lnTo>
                    <a:pt x="44" y="392"/>
                  </a:lnTo>
                  <a:lnTo>
                    <a:pt x="42" y="396"/>
                  </a:lnTo>
                  <a:lnTo>
                    <a:pt x="38" y="398"/>
                  </a:lnTo>
                  <a:lnTo>
                    <a:pt x="34" y="398"/>
                  </a:lnTo>
                  <a:lnTo>
                    <a:pt x="34" y="398"/>
                  </a:lnTo>
                  <a:close/>
                  <a:moveTo>
                    <a:pt x="34" y="368"/>
                  </a:moveTo>
                  <a:lnTo>
                    <a:pt x="18" y="368"/>
                  </a:lnTo>
                  <a:lnTo>
                    <a:pt x="18" y="354"/>
                  </a:lnTo>
                  <a:lnTo>
                    <a:pt x="34" y="354"/>
                  </a:lnTo>
                  <a:lnTo>
                    <a:pt x="34" y="354"/>
                  </a:lnTo>
                  <a:lnTo>
                    <a:pt x="40" y="356"/>
                  </a:lnTo>
                  <a:lnTo>
                    <a:pt x="42" y="358"/>
                  </a:lnTo>
                  <a:lnTo>
                    <a:pt x="42" y="360"/>
                  </a:lnTo>
                  <a:lnTo>
                    <a:pt x="42" y="360"/>
                  </a:lnTo>
                  <a:lnTo>
                    <a:pt x="40" y="366"/>
                  </a:lnTo>
                  <a:lnTo>
                    <a:pt x="38" y="366"/>
                  </a:lnTo>
                  <a:lnTo>
                    <a:pt x="34" y="368"/>
                  </a:lnTo>
                  <a:lnTo>
                    <a:pt x="34" y="368"/>
                  </a:lnTo>
                  <a:close/>
                  <a:moveTo>
                    <a:pt x="66" y="388"/>
                  </a:moveTo>
                  <a:lnTo>
                    <a:pt x="66" y="360"/>
                  </a:lnTo>
                  <a:lnTo>
                    <a:pt x="78" y="360"/>
                  </a:lnTo>
                  <a:lnTo>
                    <a:pt x="78" y="388"/>
                  </a:lnTo>
                  <a:lnTo>
                    <a:pt x="78" y="388"/>
                  </a:lnTo>
                  <a:lnTo>
                    <a:pt x="78" y="392"/>
                  </a:lnTo>
                  <a:lnTo>
                    <a:pt x="80" y="396"/>
                  </a:lnTo>
                  <a:lnTo>
                    <a:pt x="84" y="398"/>
                  </a:lnTo>
                  <a:lnTo>
                    <a:pt x="88" y="400"/>
                  </a:lnTo>
                  <a:lnTo>
                    <a:pt x="88" y="400"/>
                  </a:lnTo>
                  <a:lnTo>
                    <a:pt x="92" y="398"/>
                  </a:lnTo>
                  <a:lnTo>
                    <a:pt x="94" y="396"/>
                  </a:lnTo>
                  <a:lnTo>
                    <a:pt x="96" y="392"/>
                  </a:lnTo>
                  <a:lnTo>
                    <a:pt x="96" y="388"/>
                  </a:lnTo>
                  <a:lnTo>
                    <a:pt x="96" y="360"/>
                  </a:lnTo>
                  <a:lnTo>
                    <a:pt x="108" y="360"/>
                  </a:lnTo>
                  <a:lnTo>
                    <a:pt x="108" y="410"/>
                  </a:lnTo>
                  <a:lnTo>
                    <a:pt x="96" y="410"/>
                  </a:lnTo>
                  <a:lnTo>
                    <a:pt x="96" y="406"/>
                  </a:lnTo>
                  <a:lnTo>
                    <a:pt x="96" y="406"/>
                  </a:lnTo>
                  <a:lnTo>
                    <a:pt x="92" y="408"/>
                  </a:lnTo>
                  <a:lnTo>
                    <a:pt x="84" y="410"/>
                  </a:lnTo>
                  <a:lnTo>
                    <a:pt x="84" y="410"/>
                  </a:lnTo>
                  <a:lnTo>
                    <a:pt x="80" y="410"/>
                  </a:lnTo>
                  <a:lnTo>
                    <a:pt x="74" y="408"/>
                  </a:lnTo>
                  <a:lnTo>
                    <a:pt x="70" y="402"/>
                  </a:lnTo>
                  <a:lnTo>
                    <a:pt x="66" y="394"/>
                  </a:lnTo>
                  <a:lnTo>
                    <a:pt x="66" y="388"/>
                  </a:lnTo>
                  <a:lnTo>
                    <a:pt x="66" y="388"/>
                  </a:lnTo>
                  <a:close/>
                  <a:moveTo>
                    <a:pt x="250" y="410"/>
                  </a:moveTo>
                  <a:lnTo>
                    <a:pt x="238" y="410"/>
                  </a:lnTo>
                  <a:lnTo>
                    <a:pt x="238" y="360"/>
                  </a:lnTo>
                  <a:lnTo>
                    <a:pt x="250" y="360"/>
                  </a:lnTo>
                  <a:lnTo>
                    <a:pt x="250" y="364"/>
                  </a:lnTo>
                  <a:lnTo>
                    <a:pt x="250" y="364"/>
                  </a:lnTo>
                  <a:lnTo>
                    <a:pt x="256" y="360"/>
                  </a:lnTo>
                  <a:lnTo>
                    <a:pt x="262" y="358"/>
                  </a:lnTo>
                  <a:lnTo>
                    <a:pt x="262" y="358"/>
                  </a:lnTo>
                  <a:lnTo>
                    <a:pt x="270" y="360"/>
                  </a:lnTo>
                  <a:lnTo>
                    <a:pt x="276" y="364"/>
                  </a:lnTo>
                  <a:lnTo>
                    <a:pt x="280" y="372"/>
                  </a:lnTo>
                  <a:lnTo>
                    <a:pt x="280" y="382"/>
                  </a:lnTo>
                  <a:lnTo>
                    <a:pt x="280" y="410"/>
                  </a:lnTo>
                  <a:lnTo>
                    <a:pt x="268" y="410"/>
                  </a:lnTo>
                  <a:lnTo>
                    <a:pt x="268" y="382"/>
                  </a:lnTo>
                  <a:lnTo>
                    <a:pt x="268" y="382"/>
                  </a:lnTo>
                  <a:lnTo>
                    <a:pt x="268" y="376"/>
                  </a:lnTo>
                  <a:lnTo>
                    <a:pt x="266" y="372"/>
                  </a:lnTo>
                  <a:lnTo>
                    <a:pt x="264" y="370"/>
                  </a:lnTo>
                  <a:lnTo>
                    <a:pt x="260" y="370"/>
                  </a:lnTo>
                  <a:lnTo>
                    <a:pt x="260" y="370"/>
                  </a:lnTo>
                  <a:lnTo>
                    <a:pt x="256" y="370"/>
                  </a:lnTo>
                  <a:lnTo>
                    <a:pt x="254" y="374"/>
                  </a:lnTo>
                  <a:lnTo>
                    <a:pt x="252" y="376"/>
                  </a:lnTo>
                  <a:lnTo>
                    <a:pt x="250" y="382"/>
                  </a:lnTo>
                  <a:lnTo>
                    <a:pt x="250" y="410"/>
                  </a:lnTo>
                  <a:close/>
                  <a:moveTo>
                    <a:pt x="132" y="380"/>
                  </a:moveTo>
                  <a:lnTo>
                    <a:pt x="132" y="410"/>
                  </a:lnTo>
                  <a:lnTo>
                    <a:pt x="120" y="410"/>
                  </a:lnTo>
                  <a:lnTo>
                    <a:pt x="120" y="360"/>
                  </a:lnTo>
                  <a:lnTo>
                    <a:pt x="132" y="360"/>
                  </a:lnTo>
                  <a:lnTo>
                    <a:pt x="132" y="380"/>
                  </a:lnTo>
                  <a:close/>
                  <a:moveTo>
                    <a:pt x="142" y="346"/>
                  </a:moveTo>
                  <a:lnTo>
                    <a:pt x="154" y="340"/>
                  </a:lnTo>
                  <a:lnTo>
                    <a:pt x="154" y="348"/>
                  </a:lnTo>
                  <a:lnTo>
                    <a:pt x="154" y="410"/>
                  </a:lnTo>
                  <a:lnTo>
                    <a:pt x="142" y="410"/>
                  </a:lnTo>
                  <a:lnTo>
                    <a:pt x="142" y="346"/>
                  </a:lnTo>
                  <a:close/>
                  <a:moveTo>
                    <a:pt x="192" y="364"/>
                  </a:moveTo>
                  <a:lnTo>
                    <a:pt x="192" y="364"/>
                  </a:lnTo>
                  <a:lnTo>
                    <a:pt x="188" y="360"/>
                  </a:lnTo>
                  <a:lnTo>
                    <a:pt x="182" y="358"/>
                  </a:lnTo>
                  <a:lnTo>
                    <a:pt x="182" y="358"/>
                  </a:lnTo>
                  <a:lnTo>
                    <a:pt x="174" y="360"/>
                  </a:lnTo>
                  <a:lnTo>
                    <a:pt x="168" y="366"/>
                  </a:lnTo>
                  <a:lnTo>
                    <a:pt x="164" y="374"/>
                  </a:lnTo>
                  <a:lnTo>
                    <a:pt x="162" y="384"/>
                  </a:lnTo>
                  <a:lnTo>
                    <a:pt x="162" y="384"/>
                  </a:lnTo>
                  <a:lnTo>
                    <a:pt x="164" y="394"/>
                  </a:lnTo>
                  <a:lnTo>
                    <a:pt x="168" y="404"/>
                  </a:lnTo>
                  <a:lnTo>
                    <a:pt x="174" y="408"/>
                  </a:lnTo>
                  <a:lnTo>
                    <a:pt x="182" y="410"/>
                  </a:lnTo>
                  <a:lnTo>
                    <a:pt x="182" y="410"/>
                  </a:lnTo>
                  <a:lnTo>
                    <a:pt x="188" y="408"/>
                  </a:lnTo>
                  <a:lnTo>
                    <a:pt x="192" y="406"/>
                  </a:lnTo>
                  <a:lnTo>
                    <a:pt x="192" y="410"/>
                  </a:lnTo>
                  <a:lnTo>
                    <a:pt x="204" y="410"/>
                  </a:lnTo>
                  <a:lnTo>
                    <a:pt x="204" y="340"/>
                  </a:lnTo>
                  <a:lnTo>
                    <a:pt x="192" y="346"/>
                  </a:lnTo>
                  <a:lnTo>
                    <a:pt x="192" y="364"/>
                  </a:lnTo>
                  <a:close/>
                  <a:moveTo>
                    <a:pt x="184" y="398"/>
                  </a:moveTo>
                  <a:lnTo>
                    <a:pt x="184" y="398"/>
                  </a:lnTo>
                  <a:lnTo>
                    <a:pt x="180" y="398"/>
                  </a:lnTo>
                  <a:lnTo>
                    <a:pt x="178" y="396"/>
                  </a:lnTo>
                  <a:lnTo>
                    <a:pt x="176" y="392"/>
                  </a:lnTo>
                  <a:lnTo>
                    <a:pt x="174" y="384"/>
                  </a:lnTo>
                  <a:lnTo>
                    <a:pt x="174" y="384"/>
                  </a:lnTo>
                  <a:lnTo>
                    <a:pt x="176" y="376"/>
                  </a:lnTo>
                  <a:lnTo>
                    <a:pt x="178" y="372"/>
                  </a:lnTo>
                  <a:lnTo>
                    <a:pt x="180" y="370"/>
                  </a:lnTo>
                  <a:lnTo>
                    <a:pt x="184" y="370"/>
                  </a:lnTo>
                  <a:lnTo>
                    <a:pt x="184" y="370"/>
                  </a:lnTo>
                  <a:lnTo>
                    <a:pt x="190" y="372"/>
                  </a:lnTo>
                  <a:lnTo>
                    <a:pt x="192" y="374"/>
                  </a:lnTo>
                  <a:lnTo>
                    <a:pt x="192" y="394"/>
                  </a:lnTo>
                  <a:lnTo>
                    <a:pt x="192" y="394"/>
                  </a:lnTo>
                  <a:lnTo>
                    <a:pt x="190" y="398"/>
                  </a:lnTo>
                  <a:lnTo>
                    <a:pt x="184" y="398"/>
                  </a:lnTo>
                  <a:lnTo>
                    <a:pt x="184" y="398"/>
                  </a:lnTo>
                  <a:close/>
                  <a:moveTo>
                    <a:pt x="456" y="358"/>
                  </a:moveTo>
                  <a:lnTo>
                    <a:pt x="456" y="358"/>
                  </a:lnTo>
                  <a:lnTo>
                    <a:pt x="452" y="360"/>
                  </a:lnTo>
                  <a:lnTo>
                    <a:pt x="446" y="364"/>
                  </a:lnTo>
                  <a:lnTo>
                    <a:pt x="446" y="340"/>
                  </a:lnTo>
                  <a:lnTo>
                    <a:pt x="434" y="346"/>
                  </a:lnTo>
                  <a:lnTo>
                    <a:pt x="434" y="410"/>
                  </a:lnTo>
                  <a:lnTo>
                    <a:pt x="446" y="410"/>
                  </a:lnTo>
                  <a:lnTo>
                    <a:pt x="446" y="406"/>
                  </a:lnTo>
                  <a:lnTo>
                    <a:pt x="446" y="406"/>
                  </a:lnTo>
                  <a:lnTo>
                    <a:pt x="450" y="408"/>
                  </a:lnTo>
                  <a:lnTo>
                    <a:pt x="458" y="410"/>
                  </a:lnTo>
                  <a:lnTo>
                    <a:pt x="458" y="410"/>
                  </a:lnTo>
                  <a:lnTo>
                    <a:pt x="466" y="408"/>
                  </a:lnTo>
                  <a:lnTo>
                    <a:pt x="472" y="404"/>
                  </a:lnTo>
                  <a:lnTo>
                    <a:pt x="474" y="396"/>
                  </a:lnTo>
                  <a:lnTo>
                    <a:pt x="476" y="384"/>
                  </a:lnTo>
                  <a:lnTo>
                    <a:pt x="476" y="384"/>
                  </a:lnTo>
                  <a:lnTo>
                    <a:pt x="474" y="374"/>
                  </a:lnTo>
                  <a:lnTo>
                    <a:pt x="470" y="366"/>
                  </a:lnTo>
                  <a:lnTo>
                    <a:pt x="464" y="360"/>
                  </a:lnTo>
                  <a:lnTo>
                    <a:pt x="456" y="358"/>
                  </a:lnTo>
                  <a:lnTo>
                    <a:pt x="456" y="358"/>
                  </a:lnTo>
                  <a:close/>
                  <a:moveTo>
                    <a:pt x="454" y="370"/>
                  </a:moveTo>
                  <a:lnTo>
                    <a:pt x="454" y="370"/>
                  </a:lnTo>
                  <a:lnTo>
                    <a:pt x="458" y="370"/>
                  </a:lnTo>
                  <a:lnTo>
                    <a:pt x="460" y="374"/>
                  </a:lnTo>
                  <a:lnTo>
                    <a:pt x="462" y="378"/>
                  </a:lnTo>
                  <a:lnTo>
                    <a:pt x="464" y="384"/>
                  </a:lnTo>
                  <a:lnTo>
                    <a:pt x="464" y="384"/>
                  </a:lnTo>
                  <a:lnTo>
                    <a:pt x="464" y="390"/>
                  </a:lnTo>
                  <a:lnTo>
                    <a:pt x="462" y="396"/>
                  </a:lnTo>
                  <a:lnTo>
                    <a:pt x="458" y="398"/>
                  </a:lnTo>
                  <a:lnTo>
                    <a:pt x="454" y="398"/>
                  </a:lnTo>
                  <a:lnTo>
                    <a:pt x="454" y="398"/>
                  </a:lnTo>
                  <a:lnTo>
                    <a:pt x="450" y="398"/>
                  </a:lnTo>
                  <a:lnTo>
                    <a:pt x="446" y="394"/>
                  </a:lnTo>
                  <a:lnTo>
                    <a:pt x="446" y="376"/>
                  </a:lnTo>
                  <a:lnTo>
                    <a:pt x="446" y="376"/>
                  </a:lnTo>
                  <a:lnTo>
                    <a:pt x="450" y="372"/>
                  </a:lnTo>
                  <a:lnTo>
                    <a:pt x="454" y="370"/>
                  </a:lnTo>
                  <a:lnTo>
                    <a:pt x="454" y="370"/>
                  </a:lnTo>
                  <a:close/>
                  <a:moveTo>
                    <a:pt x="320" y="364"/>
                  </a:moveTo>
                  <a:lnTo>
                    <a:pt x="320" y="364"/>
                  </a:lnTo>
                  <a:lnTo>
                    <a:pt x="314" y="360"/>
                  </a:lnTo>
                  <a:lnTo>
                    <a:pt x="308" y="358"/>
                  </a:lnTo>
                  <a:lnTo>
                    <a:pt x="308" y="358"/>
                  </a:lnTo>
                  <a:lnTo>
                    <a:pt x="300" y="360"/>
                  </a:lnTo>
                  <a:lnTo>
                    <a:pt x="294" y="366"/>
                  </a:lnTo>
                  <a:lnTo>
                    <a:pt x="290" y="374"/>
                  </a:lnTo>
                  <a:lnTo>
                    <a:pt x="290" y="384"/>
                  </a:lnTo>
                  <a:lnTo>
                    <a:pt x="290" y="384"/>
                  </a:lnTo>
                  <a:lnTo>
                    <a:pt x="290" y="394"/>
                  </a:lnTo>
                  <a:lnTo>
                    <a:pt x="294" y="404"/>
                  </a:lnTo>
                  <a:lnTo>
                    <a:pt x="300" y="408"/>
                  </a:lnTo>
                  <a:lnTo>
                    <a:pt x="308" y="410"/>
                  </a:lnTo>
                  <a:lnTo>
                    <a:pt x="308" y="410"/>
                  </a:lnTo>
                  <a:lnTo>
                    <a:pt x="314" y="408"/>
                  </a:lnTo>
                  <a:lnTo>
                    <a:pt x="320" y="406"/>
                  </a:lnTo>
                  <a:lnTo>
                    <a:pt x="320" y="406"/>
                  </a:lnTo>
                  <a:lnTo>
                    <a:pt x="320" y="406"/>
                  </a:lnTo>
                  <a:lnTo>
                    <a:pt x="318" y="410"/>
                  </a:lnTo>
                  <a:lnTo>
                    <a:pt x="318" y="414"/>
                  </a:lnTo>
                  <a:lnTo>
                    <a:pt x="312" y="418"/>
                  </a:lnTo>
                  <a:lnTo>
                    <a:pt x="304" y="420"/>
                  </a:lnTo>
                  <a:lnTo>
                    <a:pt x="302" y="420"/>
                  </a:lnTo>
                  <a:lnTo>
                    <a:pt x="308" y="428"/>
                  </a:lnTo>
                  <a:lnTo>
                    <a:pt x="308" y="428"/>
                  </a:lnTo>
                  <a:lnTo>
                    <a:pt x="308" y="428"/>
                  </a:lnTo>
                  <a:lnTo>
                    <a:pt x="318" y="428"/>
                  </a:lnTo>
                  <a:lnTo>
                    <a:pt x="326" y="422"/>
                  </a:lnTo>
                  <a:lnTo>
                    <a:pt x="330" y="416"/>
                  </a:lnTo>
                  <a:lnTo>
                    <a:pt x="332" y="404"/>
                  </a:lnTo>
                  <a:lnTo>
                    <a:pt x="332" y="360"/>
                  </a:lnTo>
                  <a:lnTo>
                    <a:pt x="320" y="360"/>
                  </a:lnTo>
                  <a:lnTo>
                    <a:pt x="320" y="364"/>
                  </a:lnTo>
                  <a:close/>
                  <a:moveTo>
                    <a:pt x="320" y="374"/>
                  </a:moveTo>
                  <a:lnTo>
                    <a:pt x="320" y="394"/>
                  </a:lnTo>
                  <a:lnTo>
                    <a:pt x="320" y="394"/>
                  </a:lnTo>
                  <a:lnTo>
                    <a:pt x="316" y="398"/>
                  </a:lnTo>
                  <a:lnTo>
                    <a:pt x="310" y="398"/>
                  </a:lnTo>
                  <a:lnTo>
                    <a:pt x="310" y="398"/>
                  </a:lnTo>
                  <a:lnTo>
                    <a:pt x="308" y="398"/>
                  </a:lnTo>
                  <a:lnTo>
                    <a:pt x="304" y="396"/>
                  </a:lnTo>
                  <a:lnTo>
                    <a:pt x="302" y="392"/>
                  </a:lnTo>
                  <a:lnTo>
                    <a:pt x="302" y="384"/>
                  </a:lnTo>
                  <a:lnTo>
                    <a:pt x="302" y="384"/>
                  </a:lnTo>
                  <a:lnTo>
                    <a:pt x="302" y="376"/>
                  </a:lnTo>
                  <a:lnTo>
                    <a:pt x="304" y="372"/>
                  </a:lnTo>
                  <a:lnTo>
                    <a:pt x="308" y="370"/>
                  </a:lnTo>
                  <a:lnTo>
                    <a:pt x="310" y="370"/>
                  </a:lnTo>
                  <a:lnTo>
                    <a:pt x="310" y="370"/>
                  </a:lnTo>
                  <a:lnTo>
                    <a:pt x="316" y="372"/>
                  </a:lnTo>
                  <a:lnTo>
                    <a:pt x="320" y="374"/>
                  </a:lnTo>
                  <a:lnTo>
                    <a:pt x="320" y="374"/>
                  </a:lnTo>
                  <a:close/>
                  <a:moveTo>
                    <a:pt x="368" y="372"/>
                  </a:moveTo>
                  <a:lnTo>
                    <a:pt x="368" y="372"/>
                  </a:lnTo>
                  <a:lnTo>
                    <a:pt x="374" y="370"/>
                  </a:lnTo>
                  <a:lnTo>
                    <a:pt x="382" y="368"/>
                  </a:lnTo>
                  <a:lnTo>
                    <a:pt x="382" y="368"/>
                  </a:lnTo>
                  <a:lnTo>
                    <a:pt x="388" y="370"/>
                  </a:lnTo>
                  <a:lnTo>
                    <a:pt x="390" y="372"/>
                  </a:lnTo>
                  <a:lnTo>
                    <a:pt x="390" y="376"/>
                  </a:lnTo>
                  <a:lnTo>
                    <a:pt x="390" y="380"/>
                  </a:lnTo>
                  <a:lnTo>
                    <a:pt x="390" y="380"/>
                  </a:lnTo>
                  <a:lnTo>
                    <a:pt x="380" y="376"/>
                  </a:lnTo>
                  <a:lnTo>
                    <a:pt x="380" y="376"/>
                  </a:lnTo>
                  <a:lnTo>
                    <a:pt x="372" y="378"/>
                  </a:lnTo>
                  <a:lnTo>
                    <a:pt x="366" y="380"/>
                  </a:lnTo>
                  <a:lnTo>
                    <a:pt x="362" y="386"/>
                  </a:lnTo>
                  <a:lnTo>
                    <a:pt x="360" y="392"/>
                  </a:lnTo>
                  <a:lnTo>
                    <a:pt x="360" y="392"/>
                  </a:lnTo>
                  <a:lnTo>
                    <a:pt x="362" y="400"/>
                  </a:lnTo>
                  <a:lnTo>
                    <a:pt x="366" y="406"/>
                  </a:lnTo>
                  <a:lnTo>
                    <a:pt x="372" y="410"/>
                  </a:lnTo>
                  <a:lnTo>
                    <a:pt x="378" y="410"/>
                  </a:lnTo>
                  <a:lnTo>
                    <a:pt x="378" y="410"/>
                  </a:lnTo>
                  <a:lnTo>
                    <a:pt x="384" y="408"/>
                  </a:lnTo>
                  <a:lnTo>
                    <a:pt x="390" y="406"/>
                  </a:lnTo>
                  <a:lnTo>
                    <a:pt x="390" y="410"/>
                  </a:lnTo>
                  <a:lnTo>
                    <a:pt x="402" y="410"/>
                  </a:lnTo>
                  <a:lnTo>
                    <a:pt x="402" y="376"/>
                  </a:lnTo>
                  <a:lnTo>
                    <a:pt x="402" y="376"/>
                  </a:lnTo>
                  <a:lnTo>
                    <a:pt x="400" y="368"/>
                  </a:lnTo>
                  <a:lnTo>
                    <a:pt x="398" y="364"/>
                  </a:lnTo>
                  <a:lnTo>
                    <a:pt x="390" y="360"/>
                  </a:lnTo>
                  <a:lnTo>
                    <a:pt x="382" y="358"/>
                  </a:lnTo>
                  <a:lnTo>
                    <a:pt x="382" y="358"/>
                  </a:lnTo>
                  <a:lnTo>
                    <a:pt x="372" y="360"/>
                  </a:lnTo>
                  <a:lnTo>
                    <a:pt x="364" y="364"/>
                  </a:lnTo>
                  <a:lnTo>
                    <a:pt x="368" y="372"/>
                  </a:lnTo>
                  <a:close/>
                  <a:moveTo>
                    <a:pt x="372" y="392"/>
                  </a:moveTo>
                  <a:lnTo>
                    <a:pt x="372" y="392"/>
                  </a:lnTo>
                  <a:lnTo>
                    <a:pt x="372" y="390"/>
                  </a:lnTo>
                  <a:lnTo>
                    <a:pt x="374" y="388"/>
                  </a:lnTo>
                  <a:lnTo>
                    <a:pt x="380" y="386"/>
                  </a:lnTo>
                  <a:lnTo>
                    <a:pt x="380" y="386"/>
                  </a:lnTo>
                  <a:lnTo>
                    <a:pt x="386" y="386"/>
                  </a:lnTo>
                  <a:lnTo>
                    <a:pt x="390" y="388"/>
                  </a:lnTo>
                  <a:lnTo>
                    <a:pt x="390" y="394"/>
                  </a:lnTo>
                  <a:lnTo>
                    <a:pt x="390" y="394"/>
                  </a:lnTo>
                  <a:lnTo>
                    <a:pt x="386" y="398"/>
                  </a:lnTo>
                  <a:lnTo>
                    <a:pt x="380" y="400"/>
                  </a:lnTo>
                  <a:lnTo>
                    <a:pt x="380" y="400"/>
                  </a:lnTo>
                  <a:lnTo>
                    <a:pt x="374" y="398"/>
                  </a:lnTo>
                  <a:lnTo>
                    <a:pt x="372" y="396"/>
                  </a:lnTo>
                  <a:lnTo>
                    <a:pt x="372" y="392"/>
                  </a:lnTo>
                  <a:lnTo>
                    <a:pt x="372" y="392"/>
                  </a:lnTo>
                  <a:close/>
                  <a:moveTo>
                    <a:pt x="514" y="394"/>
                  </a:moveTo>
                  <a:lnTo>
                    <a:pt x="514" y="394"/>
                  </a:lnTo>
                  <a:lnTo>
                    <a:pt x="510" y="398"/>
                  </a:lnTo>
                  <a:lnTo>
                    <a:pt x="506" y="398"/>
                  </a:lnTo>
                  <a:lnTo>
                    <a:pt x="506" y="398"/>
                  </a:lnTo>
                  <a:lnTo>
                    <a:pt x="500" y="398"/>
                  </a:lnTo>
                  <a:lnTo>
                    <a:pt x="496" y="394"/>
                  </a:lnTo>
                  <a:lnTo>
                    <a:pt x="494" y="388"/>
                  </a:lnTo>
                  <a:lnTo>
                    <a:pt x="524" y="388"/>
                  </a:lnTo>
                  <a:lnTo>
                    <a:pt x="524" y="388"/>
                  </a:lnTo>
                  <a:lnTo>
                    <a:pt x="524" y="384"/>
                  </a:lnTo>
                  <a:lnTo>
                    <a:pt x="524" y="384"/>
                  </a:lnTo>
                  <a:lnTo>
                    <a:pt x="524" y="374"/>
                  </a:lnTo>
                  <a:lnTo>
                    <a:pt x="518" y="366"/>
                  </a:lnTo>
                  <a:lnTo>
                    <a:pt x="512" y="360"/>
                  </a:lnTo>
                  <a:lnTo>
                    <a:pt x="504" y="358"/>
                  </a:lnTo>
                  <a:lnTo>
                    <a:pt x="504" y="358"/>
                  </a:lnTo>
                  <a:lnTo>
                    <a:pt x="496" y="360"/>
                  </a:lnTo>
                  <a:lnTo>
                    <a:pt x="488" y="366"/>
                  </a:lnTo>
                  <a:lnTo>
                    <a:pt x="484" y="374"/>
                  </a:lnTo>
                  <a:lnTo>
                    <a:pt x="482" y="384"/>
                  </a:lnTo>
                  <a:lnTo>
                    <a:pt x="482" y="384"/>
                  </a:lnTo>
                  <a:lnTo>
                    <a:pt x="484" y="396"/>
                  </a:lnTo>
                  <a:lnTo>
                    <a:pt x="488" y="404"/>
                  </a:lnTo>
                  <a:lnTo>
                    <a:pt x="496" y="408"/>
                  </a:lnTo>
                  <a:lnTo>
                    <a:pt x="506" y="410"/>
                  </a:lnTo>
                  <a:lnTo>
                    <a:pt x="506" y="410"/>
                  </a:lnTo>
                  <a:lnTo>
                    <a:pt x="514" y="408"/>
                  </a:lnTo>
                  <a:lnTo>
                    <a:pt x="522" y="402"/>
                  </a:lnTo>
                  <a:lnTo>
                    <a:pt x="514" y="394"/>
                  </a:lnTo>
                  <a:close/>
                  <a:moveTo>
                    <a:pt x="494" y="380"/>
                  </a:moveTo>
                  <a:lnTo>
                    <a:pt x="494" y="380"/>
                  </a:lnTo>
                  <a:lnTo>
                    <a:pt x="496" y="376"/>
                  </a:lnTo>
                  <a:lnTo>
                    <a:pt x="498" y="372"/>
                  </a:lnTo>
                  <a:lnTo>
                    <a:pt x="500" y="370"/>
                  </a:lnTo>
                  <a:lnTo>
                    <a:pt x="504" y="370"/>
                  </a:lnTo>
                  <a:lnTo>
                    <a:pt x="504" y="370"/>
                  </a:lnTo>
                  <a:lnTo>
                    <a:pt x="508" y="370"/>
                  </a:lnTo>
                  <a:lnTo>
                    <a:pt x="510" y="372"/>
                  </a:lnTo>
                  <a:lnTo>
                    <a:pt x="512" y="380"/>
                  </a:lnTo>
                  <a:lnTo>
                    <a:pt x="494" y="380"/>
                  </a:lnTo>
                  <a:close/>
                  <a:moveTo>
                    <a:pt x="632" y="394"/>
                  </a:moveTo>
                  <a:lnTo>
                    <a:pt x="632" y="394"/>
                  </a:lnTo>
                  <a:lnTo>
                    <a:pt x="628" y="398"/>
                  </a:lnTo>
                  <a:lnTo>
                    <a:pt x="622" y="398"/>
                  </a:lnTo>
                  <a:lnTo>
                    <a:pt x="622" y="398"/>
                  </a:lnTo>
                  <a:lnTo>
                    <a:pt x="616" y="398"/>
                  </a:lnTo>
                  <a:lnTo>
                    <a:pt x="612" y="394"/>
                  </a:lnTo>
                  <a:lnTo>
                    <a:pt x="612" y="388"/>
                  </a:lnTo>
                  <a:lnTo>
                    <a:pt x="642" y="388"/>
                  </a:lnTo>
                  <a:lnTo>
                    <a:pt x="642" y="388"/>
                  </a:lnTo>
                  <a:lnTo>
                    <a:pt x="642" y="384"/>
                  </a:lnTo>
                  <a:lnTo>
                    <a:pt x="642" y="384"/>
                  </a:lnTo>
                  <a:lnTo>
                    <a:pt x="640" y="374"/>
                  </a:lnTo>
                  <a:lnTo>
                    <a:pt x="636" y="366"/>
                  </a:lnTo>
                  <a:lnTo>
                    <a:pt x="630" y="360"/>
                  </a:lnTo>
                  <a:lnTo>
                    <a:pt x="620" y="358"/>
                  </a:lnTo>
                  <a:lnTo>
                    <a:pt x="620" y="358"/>
                  </a:lnTo>
                  <a:lnTo>
                    <a:pt x="612" y="360"/>
                  </a:lnTo>
                  <a:lnTo>
                    <a:pt x="606" y="366"/>
                  </a:lnTo>
                  <a:lnTo>
                    <a:pt x="600" y="374"/>
                  </a:lnTo>
                  <a:lnTo>
                    <a:pt x="598" y="384"/>
                  </a:lnTo>
                  <a:lnTo>
                    <a:pt x="598" y="384"/>
                  </a:lnTo>
                  <a:lnTo>
                    <a:pt x="600" y="396"/>
                  </a:lnTo>
                  <a:lnTo>
                    <a:pt x="606" y="404"/>
                  </a:lnTo>
                  <a:lnTo>
                    <a:pt x="612" y="408"/>
                  </a:lnTo>
                  <a:lnTo>
                    <a:pt x="622" y="410"/>
                  </a:lnTo>
                  <a:lnTo>
                    <a:pt x="622" y="410"/>
                  </a:lnTo>
                  <a:lnTo>
                    <a:pt x="632" y="408"/>
                  </a:lnTo>
                  <a:lnTo>
                    <a:pt x="640" y="402"/>
                  </a:lnTo>
                  <a:lnTo>
                    <a:pt x="632" y="394"/>
                  </a:lnTo>
                  <a:close/>
                  <a:moveTo>
                    <a:pt x="612" y="380"/>
                  </a:moveTo>
                  <a:lnTo>
                    <a:pt x="612" y="380"/>
                  </a:lnTo>
                  <a:lnTo>
                    <a:pt x="612" y="376"/>
                  </a:lnTo>
                  <a:lnTo>
                    <a:pt x="614" y="372"/>
                  </a:lnTo>
                  <a:lnTo>
                    <a:pt x="616" y="370"/>
                  </a:lnTo>
                  <a:lnTo>
                    <a:pt x="620" y="370"/>
                  </a:lnTo>
                  <a:lnTo>
                    <a:pt x="620" y="370"/>
                  </a:lnTo>
                  <a:lnTo>
                    <a:pt x="624" y="370"/>
                  </a:lnTo>
                  <a:lnTo>
                    <a:pt x="628" y="372"/>
                  </a:lnTo>
                  <a:lnTo>
                    <a:pt x="630" y="380"/>
                  </a:lnTo>
                  <a:lnTo>
                    <a:pt x="612" y="380"/>
                  </a:lnTo>
                  <a:close/>
                  <a:moveTo>
                    <a:pt x="582" y="392"/>
                  </a:moveTo>
                  <a:lnTo>
                    <a:pt x="582" y="392"/>
                  </a:lnTo>
                  <a:lnTo>
                    <a:pt x="584" y="396"/>
                  </a:lnTo>
                  <a:lnTo>
                    <a:pt x="588" y="398"/>
                  </a:lnTo>
                  <a:lnTo>
                    <a:pt x="588" y="398"/>
                  </a:lnTo>
                  <a:lnTo>
                    <a:pt x="594" y="396"/>
                  </a:lnTo>
                  <a:lnTo>
                    <a:pt x="594" y="408"/>
                  </a:lnTo>
                  <a:lnTo>
                    <a:pt x="594" y="408"/>
                  </a:lnTo>
                  <a:lnTo>
                    <a:pt x="588" y="410"/>
                  </a:lnTo>
                  <a:lnTo>
                    <a:pt x="584" y="410"/>
                  </a:lnTo>
                  <a:lnTo>
                    <a:pt x="584" y="410"/>
                  </a:lnTo>
                  <a:lnTo>
                    <a:pt x="578" y="408"/>
                  </a:lnTo>
                  <a:lnTo>
                    <a:pt x="572" y="406"/>
                  </a:lnTo>
                  <a:lnTo>
                    <a:pt x="570" y="400"/>
                  </a:lnTo>
                  <a:lnTo>
                    <a:pt x="570" y="396"/>
                  </a:lnTo>
                  <a:lnTo>
                    <a:pt x="570" y="372"/>
                  </a:lnTo>
                  <a:lnTo>
                    <a:pt x="562" y="372"/>
                  </a:lnTo>
                  <a:lnTo>
                    <a:pt x="562" y="360"/>
                  </a:lnTo>
                  <a:lnTo>
                    <a:pt x="570" y="360"/>
                  </a:lnTo>
                  <a:lnTo>
                    <a:pt x="570" y="348"/>
                  </a:lnTo>
                  <a:lnTo>
                    <a:pt x="582" y="342"/>
                  </a:lnTo>
                  <a:lnTo>
                    <a:pt x="582" y="360"/>
                  </a:lnTo>
                  <a:lnTo>
                    <a:pt x="594" y="360"/>
                  </a:lnTo>
                  <a:lnTo>
                    <a:pt x="594" y="372"/>
                  </a:lnTo>
                  <a:lnTo>
                    <a:pt x="582" y="372"/>
                  </a:lnTo>
                  <a:lnTo>
                    <a:pt x="582" y="392"/>
                  </a:lnTo>
                  <a:close/>
                  <a:moveTo>
                    <a:pt x="558" y="408"/>
                  </a:moveTo>
                  <a:lnTo>
                    <a:pt x="558" y="408"/>
                  </a:lnTo>
                  <a:lnTo>
                    <a:pt x="554" y="410"/>
                  </a:lnTo>
                  <a:lnTo>
                    <a:pt x="548" y="410"/>
                  </a:lnTo>
                  <a:lnTo>
                    <a:pt x="548" y="410"/>
                  </a:lnTo>
                  <a:lnTo>
                    <a:pt x="542" y="408"/>
                  </a:lnTo>
                  <a:lnTo>
                    <a:pt x="538" y="406"/>
                  </a:lnTo>
                  <a:lnTo>
                    <a:pt x="536" y="400"/>
                  </a:lnTo>
                  <a:lnTo>
                    <a:pt x="536" y="396"/>
                  </a:lnTo>
                  <a:lnTo>
                    <a:pt x="536" y="372"/>
                  </a:lnTo>
                  <a:lnTo>
                    <a:pt x="528" y="372"/>
                  </a:lnTo>
                  <a:lnTo>
                    <a:pt x="528" y="360"/>
                  </a:lnTo>
                  <a:lnTo>
                    <a:pt x="536" y="360"/>
                  </a:lnTo>
                  <a:lnTo>
                    <a:pt x="536" y="348"/>
                  </a:lnTo>
                  <a:lnTo>
                    <a:pt x="548" y="342"/>
                  </a:lnTo>
                  <a:lnTo>
                    <a:pt x="548" y="360"/>
                  </a:lnTo>
                  <a:lnTo>
                    <a:pt x="558" y="360"/>
                  </a:lnTo>
                  <a:lnTo>
                    <a:pt x="558" y="372"/>
                  </a:lnTo>
                  <a:lnTo>
                    <a:pt x="548" y="372"/>
                  </a:lnTo>
                  <a:lnTo>
                    <a:pt x="548" y="392"/>
                  </a:lnTo>
                  <a:lnTo>
                    <a:pt x="548" y="392"/>
                  </a:lnTo>
                  <a:lnTo>
                    <a:pt x="548" y="396"/>
                  </a:lnTo>
                  <a:lnTo>
                    <a:pt x="552" y="398"/>
                  </a:lnTo>
                  <a:lnTo>
                    <a:pt x="552" y="398"/>
                  </a:lnTo>
                  <a:lnTo>
                    <a:pt x="560" y="396"/>
                  </a:lnTo>
                  <a:lnTo>
                    <a:pt x="558" y="408"/>
                  </a:lnTo>
                  <a:close/>
                  <a:moveTo>
                    <a:pt x="678" y="374"/>
                  </a:moveTo>
                  <a:lnTo>
                    <a:pt x="678" y="374"/>
                  </a:lnTo>
                  <a:lnTo>
                    <a:pt x="674" y="372"/>
                  </a:lnTo>
                  <a:lnTo>
                    <a:pt x="670" y="372"/>
                  </a:lnTo>
                  <a:lnTo>
                    <a:pt x="670" y="372"/>
                  </a:lnTo>
                  <a:lnTo>
                    <a:pt x="666" y="372"/>
                  </a:lnTo>
                  <a:lnTo>
                    <a:pt x="664" y="374"/>
                  </a:lnTo>
                  <a:lnTo>
                    <a:pt x="662" y="378"/>
                  </a:lnTo>
                  <a:lnTo>
                    <a:pt x="662" y="382"/>
                  </a:lnTo>
                  <a:lnTo>
                    <a:pt x="662" y="410"/>
                  </a:lnTo>
                  <a:lnTo>
                    <a:pt x="650" y="410"/>
                  </a:lnTo>
                  <a:lnTo>
                    <a:pt x="650" y="360"/>
                  </a:lnTo>
                  <a:lnTo>
                    <a:pt x="662" y="360"/>
                  </a:lnTo>
                  <a:lnTo>
                    <a:pt x="662" y="364"/>
                  </a:lnTo>
                  <a:lnTo>
                    <a:pt x="662" y="364"/>
                  </a:lnTo>
                  <a:lnTo>
                    <a:pt x="666" y="360"/>
                  </a:lnTo>
                  <a:lnTo>
                    <a:pt x="672" y="358"/>
                  </a:lnTo>
                  <a:lnTo>
                    <a:pt x="672" y="358"/>
                  </a:lnTo>
                  <a:lnTo>
                    <a:pt x="678" y="360"/>
                  </a:lnTo>
                  <a:lnTo>
                    <a:pt x="682" y="362"/>
                  </a:lnTo>
                  <a:lnTo>
                    <a:pt x="678" y="374"/>
                  </a:lnTo>
                  <a:close/>
                  <a:moveTo>
                    <a:pt x="132" y="346"/>
                  </a:moveTo>
                  <a:lnTo>
                    <a:pt x="132" y="354"/>
                  </a:lnTo>
                  <a:lnTo>
                    <a:pt x="120" y="354"/>
                  </a:lnTo>
                  <a:lnTo>
                    <a:pt x="120" y="340"/>
                  </a:lnTo>
                  <a:lnTo>
                    <a:pt x="132" y="340"/>
                  </a:lnTo>
                  <a:lnTo>
                    <a:pt x="132" y="346"/>
                  </a:lnTo>
                  <a:close/>
                  <a:moveTo>
                    <a:pt x="216" y="360"/>
                  </a:moveTo>
                  <a:lnTo>
                    <a:pt x="228" y="360"/>
                  </a:lnTo>
                  <a:lnTo>
                    <a:pt x="228" y="382"/>
                  </a:lnTo>
                  <a:lnTo>
                    <a:pt x="228" y="410"/>
                  </a:lnTo>
                  <a:lnTo>
                    <a:pt x="216" y="410"/>
                  </a:lnTo>
                  <a:lnTo>
                    <a:pt x="216" y="360"/>
                  </a:lnTo>
                  <a:close/>
                  <a:moveTo>
                    <a:pt x="228" y="346"/>
                  </a:moveTo>
                  <a:lnTo>
                    <a:pt x="228" y="354"/>
                  </a:lnTo>
                  <a:lnTo>
                    <a:pt x="216" y="354"/>
                  </a:lnTo>
                  <a:lnTo>
                    <a:pt x="216" y="340"/>
                  </a:lnTo>
                  <a:lnTo>
                    <a:pt x="228" y="340"/>
                  </a:lnTo>
                  <a:lnTo>
                    <a:pt x="228" y="346"/>
                  </a:lnTo>
                  <a:close/>
                  <a:moveTo>
                    <a:pt x="560" y="450"/>
                  </a:moveTo>
                  <a:lnTo>
                    <a:pt x="560" y="450"/>
                  </a:lnTo>
                  <a:lnTo>
                    <a:pt x="556" y="446"/>
                  </a:lnTo>
                  <a:lnTo>
                    <a:pt x="550" y="444"/>
                  </a:lnTo>
                  <a:lnTo>
                    <a:pt x="550" y="444"/>
                  </a:lnTo>
                  <a:lnTo>
                    <a:pt x="542" y="446"/>
                  </a:lnTo>
                  <a:lnTo>
                    <a:pt x="536" y="452"/>
                  </a:lnTo>
                  <a:lnTo>
                    <a:pt x="532" y="460"/>
                  </a:lnTo>
                  <a:lnTo>
                    <a:pt x="530" y="470"/>
                  </a:lnTo>
                  <a:lnTo>
                    <a:pt x="530" y="470"/>
                  </a:lnTo>
                  <a:lnTo>
                    <a:pt x="532" y="480"/>
                  </a:lnTo>
                  <a:lnTo>
                    <a:pt x="536" y="488"/>
                  </a:lnTo>
                  <a:lnTo>
                    <a:pt x="542" y="494"/>
                  </a:lnTo>
                  <a:lnTo>
                    <a:pt x="550" y="496"/>
                  </a:lnTo>
                  <a:lnTo>
                    <a:pt x="550" y="496"/>
                  </a:lnTo>
                  <a:lnTo>
                    <a:pt x="556" y="494"/>
                  </a:lnTo>
                  <a:lnTo>
                    <a:pt x="560" y="490"/>
                  </a:lnTo>
                  <a:lnTo>
                    <a:pt x="560" y="494"/>
                  </a:lnTo>
                  <a:lnTo>
                    <a:pt x="572" y="494"/>
                  </a:lnTo>
                  <a:lnTo>
                    <a:pt x="572" y="426"/>
                  </a:lnTo>
                  <a:lnTo>
                    <a:pt x="560" y="432"/>
                  </a:lnTo>
                  <a:lnTo>
                    <a:pt x="560" y="450"/>
                  </a:lnTo>
                  <a:close/>
                  <a:moveTo>
                    <a:pt x="552" y="484"/>
                  </a:moveTo>
                  <a:lnTo>
                    <a:pt x="552" y="484"/>
                  </a:lnTo>
                  <a:lnTo>
                    <a:pt x="548" y="484"/>
                  </a:lnTo>
                  <a:lnTo>
                    <a:pt x="546" y="482"/>
                  </a:lnTo>
                  <a:lnTo>
                    <a:pt x="544" y="478"/>
                  </a:lnTo>
                  <a:lnTo>
                    <a:pt x="542" y="470"/>
                  </a:lnTo>
                  <a:lnTo>
                    <a:pt x="542" y="470"/>
                  </a:lnTo>
                  <a:lnTo>
                    <a:pt x="544" y="462"/>
                  </a:lnTo>
                  <a:lnTo>
                    <a:pt x="546" y="458"/>
                  </a:lnTo>
                  <a:lnTo>
                    <a:pt x="548" y="456"/>
                  </a:lnTo>
                  <a:lnTo>
                    <a:pt x="552" y="456"/>
                  </a:lnTo>
                  <a:lnTo>
                    <a:pt x="552" y="456"/>
                  </a:lnTo>
                  <a:lnTo>
                    <a:pt x="558" y="458"/>
                  </a:lnTo>
                  <a:lnTo>
                    <a:pt x="560" y="460"/>
                  </a:lnTo>
                  <a:lnTo>
                    <a:pt x="560" y="480"/>
                  </a:lnTo>
                  <a:lnTo>
                    <a:pt x="560" y="480"/>
                  </a:lnTo>
                  <a:lnTo>
                    <a:pt x="558" y="484"/>
                  </a:lnTo>
                  <a:lnTo>
                    <a:pt x="552" y="484"/>
                  </a:lnTo>
                  <a:lnTo>
                    <a:pt x="552" y="484"/>
                  </a:lnTo>
                  <a:close/>
                  <a:moveTo>
                    <a:pt x="148" y="460"/>
                  </a:moveTo>
                  <a:lnTo>
                    <a:pt x="148" y="460"/>
                  </a:lnTo>
                  <a:lnTo>
                    <a:pt x="146" y="458"/>
                  </a:lnTo>
                  <a:lnTo>
                    <a:pt x="140" y="456"/>
                  </a:lnTo>
                  <a:lnTo>
                    <a:pt x="140" y="456"/>
                  </a:lnTo>
                  <a:lnTo>
                    <a:pt x="138" y="458"/>
                  </a:lnTo>
                  <a:lnTo>
                    <a:pt x="134" y="460"/>
                  </a:lnTo>
                  <a:lnTo>
                    <a:pt x="132" y="464"/>
                  </a:lnTo>
                  <a:lnTo>
                    <a:pt x="132" y="468"/>
                  </a:lnTo>
                  <a:lnTo>
                    <a:pt x="132" y="494"/>
                  </a:lnTo>
                  <a:lnTo>
                    <a:pt x="120" y="494"/>
                  </a:lnTo>
                  <a:lnTo>
                    <a:pt x="120" y="446"/>
                  </a:lnTo>
                  <a:lnTo>
                    <a:pt x="132" y="446"/>
                  </a:lnTo>
                  <a:lnTo>
                    <a:pt x="132" y="450"/>
                  </a:lnTo>
                  <a:lnTo>
                    <a:pt x="132" y="450"/>
                  </a:lnTo>
                  <a:lnTo>
                    <a:pt x="138" y="446"/>
                  </a:lnTo>
                  <a:lnTo>
                    <a:pt x="144" y="444"/>
                  </a:lnTo>
                  <a:lnTo>
                    <a:pt x="144" y="444"/>
                  </a:lnTo>
                  <a:lnTo>
                    <a:pt x="148" y="446"/>
                  </a:lnTo>
                  <a:lnTo>
                    <a:pt x="152" y="448"/>
                  </a:lnTo>
                  <a:lnTo>
                    <a:pt x="148" y="460"/>
                  </a:lnTo>
                  <a:close/>
                  <a:moveTo>
                    <a:pt x="54" y="446"/>
                  </a:moveTo>
                  <a:lnTo>
                    <a:pt x="66" y="446"/>
                  </a:lnTo>
                  <a:lnTo>
                    <a:pt x="52" y="494"/>
                  </a:lnTo>
                  <a:lnTo>
                    <a:pt x="42" y="494"/>
                  </a:lnTo>
                  <a:lnTo>
                    <a:pt x="36" y="474"/>
                  </a:lnTo>
                  <a:lnTo>
                    <a:pt x="36" y="474"/>
                  </a:lnTo>
                  <a:lnTo>
                    <a:pt x="34" y="464"/>
                  </a:lnTo>
                  <a:lnTo>
                    <a:pt x="34" y="464"/>
                  </a:lnTo>
                  <a:lnTo>
                    <a:pt x="30" y="474"/>
                  </a:lnTo>
                  <a:lnTo>
                    <a:pt x="26" y="494"/>
                  </a:lnTo>
                  <a:lnTo>
                    <a:pt x="14" y="494"/>
                  </a:lnTo>
                  <a:lnTo>
                    <a:pt x="14" y="494"/>
                  </a:lnTo>
                  <a:lnTo>
                    <a:pt x="0" y="446"/>
                  </a:lnTo>
                  <a:lnTo>
                    <a:pt x="14" y="446"/>
                  </a:lnTo>
                  <a:lnTo>
                    <a:pt x="18" y="464"/>
                  </a:lnTo>
                  <a:lnTo>
                    <a:pt x="18" y="464"/>
                  </a:lnTo>
                  <a:lnTo>
                    <a:pt x="20" y="476"/>
                  </a:lnTo>
                  <a:lnTo>
                    <a:pt x="20" y="476"/>
                  </a:lnTo>
                  <a:lnTo>
                    <a:pt x="24" y="464"/>
                  </a:lnTo>
                  <a:lnTo>
                    <a:pt x="28" y="446"/>
                  </a:lnTo>
                  <a:lnTo>
                    <a:pt x="38" y="446"/>
                  </a:lnTo>
                  <a:lnTo>
                    <a:pt x="44" y="464"/>
                  </a:lnTo>
                  <a:lnTo>
                    <a:pt x="44" y="464"/>
                  </a:lnTo>
                  <a:lnTo>
                    <a:pt x="46" y="476"/>
                  </a:lnTo>
                  <a:lnTo>
                    <a:pt x="46" y="476"/>
                  </a:lnTo>
                  <a:lnTo>
                    <a:pt x="50" y="464"/>
                  </a:lnTo>
                  <a:lnTo>
                    <a:pt x="54" y="446"/>
                  </a:lnTo>
                  <a:close/>
                  <a:moveTo>
                    <a:pt x="90" y="444"/>
                  </a:moveTo>
                  <a:lnTo>
                    <a:pt x="90" y="444"/>
                  </a:lnTo>
                  <a:lnTo>
                    <a:pt x="82" y="446"/>
                  </a:lnTo>
                  <a:lnTo>
                    <a:pt x="74" y="452"/>
                  </a:lnTo>
                  <a:lnTo>
                    <a:pt x="70" y="460"/>
                  </a:lnTo>
                  <a:lnTo>
                    <a:pt x="68" y="470"/>
                  </a:lnTo>
                  <a:lnTo>
                    <a:pt x="68" y="470"/>
                  </a:lnTo>
                  <a:lnTo>
                    <a:pt x="70" y="480"/>
                  </a:lnTo>
                  <a:lnTo>
                    <a:pt x="74" y="488"/>
                  </a:lnTo>
                  <a:lnTo>
                    <a:pt x="82" y="494"/>
                  </a:lnTo>
                  <a:lnTo>
                    <a:pt x="90" y="496"/>
                  </a:lnTo>
                  <a:lnTo>
                    <a:pt x="90" y="496"/>
                  </a:lnTo>
                  <a:lnTo>
                    <a:pt x="100" y="494"/>
                  </a:lnTo>
                  <a:lnTo>
                    <a:pt x="106" y="488"/>
                  </a:lnTo>
                  <a:lnTo>
                    <a:pt x="110" y="480"/>
                  </a:lnTo>
                  <a:lnTo>
                    <a:pt x="112" y="470"/>
                  </a:lnTo>
                  <a:lnTo>
                    <a:pt x="112" y="470"/>
                  </a:lnTo>
                  <a:lnTo>
                    <a:pt x="110" y="460"/>
                  </a:lnTo>
                  <a:lnTo>
                    <a:pt x="106" y="452"/>
                  </a:lnTo>
                  <a:lnTo>
                    <a:pt x="100" y="446"/>
                  </a:lnTo>
                  <a:lnTo>
                    <a:pt x="90" y="444"/>
                  </a:lnTo>
                  <a:lnTo>
                    <a:pt x="90" y="444"/>
                  </a:lnTo>
                  <a:close/>
                  <a:moveTo>
                    <a:pt x="90" y="484"/>
                  </a:moveTo>
                  <a:lnTo>
                    <a:pt x="90" y="484"/>
                  </a:lnTo>
                  <a:lnTo>
                    <a:pt x="86" y="484"/>
                  </a:lnTo>
                  <a:lnTo>
                    <a:pt x="84" y="480"/>
                  </a:lnTo>
                  <a:lnTo>
                    <a:pt x="82" y="476"/>
                  </a:lnTo>
                  <a:lnTo>
                    <a:pt x="80" y="470"/>
                  </a:lnTo>
                  <a:lnTo>
                    <a:pt x="80" y="470"/>
                  </a:lnTo>
                  <a:lnTo>
                    <a:pt x="82" y="464"/>
                  </a:lnTo>
                  <a:lnTo>
                    <a:pt x="84" y="460"/>
                  </a:lnTo>
                  <a:lnTo>
                    <a:pt x="86" y="456"/>
                  </a:lnTo>
                  <a:lnTo>
                    <a:pt x="90" y="456"/>
                  </a:lnTo>
                  <a:lnTo>
                    <a:pt x="90" y="456"/>
                  </a:lnTo>
                  <a:lnTo>
                    <a:pt x="94" y="456"/>
                  </a:lnTo>
                  <a:lnTo>
                    <a:pt x="98" y="460"/>
                  </a:lnTo>
                  <a:lnTo>
                    <a:pt x="100" y="464"/>
                  </a:lnTo>
                  <a:lnTo>
                    <a:pt x="100" y="470"/>
                  </a:lnTo>
                  <a:lnTo>
                    <a:pt x="100" y="470"/>
                  </a:lnTo>
                  <a:lnTo>
                    <a:pt x="100" y="476"/>
                  </a:lnTo>
                  <a:lnTo>
                    <a:pt x="98" y="480"/>
                  </a:lnTo>
                  <a:lnTo>
                    <a:pt x="94" y="484"/>
                  </a:lnTo>
                  <a:lnTo>
                    <a:pt x="90" y="484"/>
                  </a:lnTo>
                  <a:lnTo>
                    <a:pt x="90" y="484"/>
                  </a:lnTo>
                  <a:close/>
                  <a:moveTo>
                    <a:pt x="500" y="460"/>
                  </a:moveTo>
                  <a:lnTo>
                    <a:pt x="500" y="460"/>
                  </a:lnTo>
                  <a:lnTo>
                    <a:pt x="496" y="458"/>
                  </a:lnTo>
                  <a:lnTo>
                    <a:pt x="492" y="456"/>
                  </a:lnTo>
                  <a:lnTo>
                    <a:pt x="492" y="456"/>
                  </a:lnTo>
                  <a:lnTo>
                    <a:pt x="488" y="458"/>
                  </a:lnTo>
                  <a:lnTo>
                    <a:pt x="486" y="460"/>
                  </a:lnTo>
                  <a:lnTo>
                    <a:pt x="484" y="464"/>
                  </a:lnTo>
                  <a:lnTo>
                    <a:pt x="484" y="468"/>
                  </a:lnTo>
                  <a:lnTo>
                    <a:pt x="484" y="494"/>
                  </a:lnTo>
                  <a:lnTo>
                    <a:pt x="472" y="494"/>
                  </a:lnTo>
                  <a:lnTo>
                    <a:pt x="472" y="446"/>
                  </a:lnTo>
                  <a:lnTo>
                    <a:pt x="484" y="446"/>
                  </a:lnTo>
                  <a:lnTo>
                    <a:pt x="484" y="450"/>
                  </a:lnTo>
                  <a:lnTo>
                    <a:pt x="484" y="450"/>
                  </a:lnTo>
                  <a:lnTo>
                    <a:pt x="488" y="446"/>
                  </a:lnTo>
                  <a:lnTo>
                    <a:pt x="494" y="444"/>
                  </a:lnTo>
                  <a:lnTo>
                    <a:pt x="494" y="444"/>
                  </a:lnTo>
                  <a:lnTo>
                    <a:pt x="500" y="446"/>
                  </a:lnTo>
                  <a:lnTo>
                    <a:pt x="504" y="448"/>
                  </a:lnTo>
                  <a:lnTo>
                    <a:pt x="500" y="460"/>
                  </a:lnTo>
                  <a:close/>
                  <a:moveTo>
                    <a:pt x="406" y="446"/>
                  </a:moveTo>
                  <a:lnTo>
                    <a:pt x="418" y="446"/>
                  </a:lnTo>
                  <a:lnTo>
                    <a:pt x="404" y="494"/>
                  </a:lnTo>
                  <a:lnTo>
                    <a:pt x="394" y="494"/>
                  </a:lnTo>
                  <a:lnTo>
                    <a:pt x="388" y="474"/>
                  </a:lnTo>
                  <a:lnTo>
                    <a:pt x="388" y="474"/>
                  </a:lnTo>
                  <a:lnTo>
                    <a:pt x="384" y="464"/>
                  </a:lnTo>
                  <a:lnTo>
                    <a:pt x="384" y="464"/>
                  </a:lnTo>
                  <a:lnTo>
                    <a:pt x="382" y="474"/>
                  </a:lnTo>
                  <a:lnTo>
                    <a:pt x="376" y="494"/>
                  </a:lnTo>
                  <a:lnTo>
                    <a:pt x="366" y="494"/>
                  </a:lnTo>
                  <a:lnTo>
                    <a:pt x="366" y="494"/>
                  </a:lnTo>
                  <a:lnTo>
                    <a:pt x="352" y="446"/>
                  </a:lnTo>
                  <a:lnTo>
                    <a:pt x="366" y="446"/>
                  </a:lnTo>
                  <a:lnTo>
                    <a:pt x="370" y="464"/>
                  </a:lnTo>
                  <a:lnTo>
                    <a:pt x="370" y="464"/>
                  </a:lnTo>
                  <a:lnTo>
                    <a:pt x="372" y="476"/>
                  </a:lnTo>
                  <a:lnTo>
                    <a:pt x="372" y="476"/>
                  </a:lnTo>
                  <a:lnTo>
                    <a:pt x="374" y="464"/>
                  </a:lnTo>
                  <a:lnTo>
                    <a:pt x="380" y="446"/>
                  </a:lnTo>
                  <a:lnTo>
                    <a:pt x="390" y="446"/>
                  </a:lnTo>
                  <a:lnTo>
                    <a:pt x="396" y="464"/>
                  </a:lnTo>
                  <a:lnTo>
                    <a:pt x="396" y="464"/>
                  </a:lnTo>
                  <a:lnTo>
                    <a:pt x="398" y="476"/>
                  </a:lnTo>
                  <a:lnTo>
                    <a:pt x="398" y="476"/>
                  </a:lnTo>
                  <a:lnTo>
                    <a:pt x="400" y="464"/>
                  </a:lnTo>
                  <a:lnTo>
                    <a:pt x="406" y="446"/>
                  </a:lnTo>
                  <a:close/>
                  <a:moveTo>
                    <a:pt x="442" y="444"/>
                  </a:moveTo>
                  <a:lnTo>
                    <a:pt x="442" y="444"/>
                  </a:lnTo>
                  <a:lnTo>
                    <a:pt x="434" y="446"/>
                  </a:lnTo>
                  <a:lnTo>
                    <a:pt x="426" y="452"/>
                  </a:lnTo>
                  <a:lnTo>
                    <a:pt x="422" y="460"/>
                  </a:lnTo>
                  <a:lnTo>
                    <a:pt x="420" y="470"/>
                  </a:lnTo>
                  <a:lnTo>
                    <a:pt x="420" y="470"/>
                  </a:lnTo>
                  <a:lnTo>
                    <a:pt x="422" y="480"/>
                  </a:lnTo>
                  <a:lnTo>
                    <a:pt x="426" y="488"/>
                  </a:lnTo>
                  <a:lnTo>
                    <a:pt x="434" y="494"/>
                  </a:lnTo>
                  <a:lnTo>
                    <a:pt x="442" y="496"/>
                  </a:lnTo>
                  <a:lnTo>
                    <a:pt x="442" y="496"/>
                  </a:lnTo>
                  <a:lnTo>
                    <a:pt x="450" y="494"/>
                  </a:lnTo>
                  <a:lnTo>
                    <a:pt x="458" y="488"/>
                  </a:lnTo>
                  <a:lnTo>
                    <a:pt x="462" y="480"/>
                  </a:lnTo>
                  <a:lnTo>
                    <a:pt x="464" y="470"/>
                  </a:lnTo>
                  <a:lnTo>
                    <a:pt x="464" y="470"/>
                  </a:lnTo>
                  <a:lnTo>
                    <a:pt x="462" y="460"/>
                  </a:lnTo>
                  <a:lnTo>
                    <a:pt x="458" y="452"/>
                  </a:lnTo>
                  <a:lnTo>
                    <a:pt x="450" y="446"/>
                  </a:lnTo>
                  <a:lnTo>
                    <a:pt x="442" y="444"/>
                  </a:lnTo>
                  <a:lnTo>
                    <a:pt x="442" y="444"/>
                  </a:lnTo>
                  <a:close/>
                  <a:moveTo>
                    <a:pt x="442" y="484"/>
                  </a:moveTo>
                  <a:lnTo>
                    <a:pt x="442" y="484"/>
                  </a:lnTo>
                  <a:lnTo>
                    <a:pt x="438" y="484"/>
                  </a:lnTo>
                  <a:lnTo>
                    <a:pt x="434" y="480"/>
                  </a:lnTo>
                  <a:lnTo>
                    <a:pt x="432" y="476"/>
                  </a:lnTo>
                  <a:lnTo>
                    <a:pt x="432" y="470"/>
                  </a:lnTo>
                  <a:lnTo>
                    <a:pt x="432" y="470"/>
                  </a:lnTo>
                  <a:lnTo>
                    <a:pt x="432" y="464"/>
                  </a:lnTo>
                  <a:lnTo>
                    <a:pt x="434" y="460"/>
                  </a:lnTo>
                  <a:lnTo>
                    <a:pt x="438" y="456"/>
                  </a:lnTo>
                  <a:lnTo>
                    <a:pt x="442" y="456"/>
                  </a:lnTo>
                  <a:lnTo>
                    <a:pt x="442" y="456"/>
                  </a:lnTo>
                  <a:lnTo>
                    <a:pt x="446" y="456"/>
                  </a:lnTo>
                  <a:lnTo>
                    <a:pt x="450" y="460"/>
                  </a:lnTo>
                  <a:lnTo>
                    <a:pt x="452" y="464"/>
                  </a:lnTo>
                  <a:lnTo>
                    <a:pt x="452" y="470"/>
                  </a:lnTo>
                  <a:lnTo>
                    <a:pt x="452" y="470"/>
                  </a:lnTo>
                  <a:lnTo>
                    <a:pt x="452" y="476"/>
                  </a:lnTo>
                  <a:lnTo>
                    <a:pt x="450" y="480"/>
                  </a:lnTo>
                  <a:lnTo>
                    <a:pt x="446" y="484"/>
                  </a:lnTo>
                  <a:lnTo>
                    <a:pt x="442" y="484"/>
                  </a:lnTo>
                  <a:lnTo>
                    <a:pt x="442" y="484"/>
                  </a:lnTo>
                  <a:close/>
                  <a:moveTo>
                    <a:pt x="186" y="462"/>
                  </a:moveTo>
                  <a:lnTo>
                    <a:pt x="200" y="494"/>
                  </a:lnTo>
                  <a:lnTo>
                    <a:pt x="186" y="494"/>
                  </a:lnTo>
                  <a:lnTo>
                    <a:pt x="176" y="472"/>
                  </a:lnTo>
                  <a:lnTo>
                    <a:pt x="170" y="480"/>
                  </a:lnTo>
                  <a:lnTo>
                    <a:pt x="170" y="494"/>
                  </a:lnTo>
                  <a:lnTo>
                    <a:pt x="158" y="494"/>
                  </a:lnTo>
                  <a:lnTo>
                    <a:pt x="158" y="432"/>
                  </a:lnTo>
                  <a:lnTo>
                    <a:pt x="170" y="426"/>
                  </a:lnTo>
                  <a:lnTo>
                    <a:pt x="170" y="464"/>
                  </a:lnTo>
                  <a:lnTo>
                    <a:pt x="170" y="464"/>
                  </a:lnTo>
                  <a:lnTo>
                    <a:pt x="174" y="458"/>
                  </a:lnTo>
                  <a:lnTo>
                    <a:pt x="184" y="446"/>
                  </a:lnTo>
                  <a:lnTo>
                    <a:pt x="198" y="446"/>
                  </a:lnTo>
                  <a:lnTo>
                    <a:pt x="186" y="462"/>
                  </a:lnTo>
                  <a:close/>
                  <a:moveTo>
                    <a:pt x="242" y="494"/>
                  </a:moveTo>
                  <a:lnTo>
                    <a:pt x="230" y="494"/>
                  </a:lnTo>
                  <a:lnTo>
                    <a:pt x="230" y="446"/>
                  </a:lnTo>
                  <a:lnTo>
                    <a:pt x="242" y="446"/>
                  </a:lnTo>
                  <a:lnTo>
                    <a:pt x="242" y="450"/>
                  </a:lnTo>
                  <a:lnTo>
                    <a:pt x="242" y="450"/>
                  </a:lnTo>
                  <a:lnTo>
                    <a:pt x="248" y="446"/>
                  </a:lnTo>
                  <a:lnTo>
                    <a:pt x="254" y="444"/>
                  </a:lnTo>
                  <a:lnTo>
                    <a:pt x="254" y="444"/>
                  </a:lnTo>
                  <a:lnTo>
                    <a:pt x="262" y="446"/>
                  </a:lnTo>
                  <a:lnTo>
                    <a:pt x="268" y="450"/>
                  </a:lnTo>
                  <a:lnTo>
                    <a:pt x="272" y="458"/>
                  </a:lnTo>
                  <a:lnTo>
                    <a:pt x="272" y="466"/>
                  </a:lnTo>
                  <a:lnTo>
                    <a:pt x="272" y="494"/>
                  </a:lnTo>
                  <a:lnTo>
                    <a:pt x="260" y="494"/>
                  </a:lnTo>
                  <a:lnTo>
                    <a:pt x="260" y="468"/>
                  </a:lnTo>
                  <a:lnTo>
                    <a:pt x="260" y="468"/>
                  </a:lnTo>
                  <a:lnTo>
                    <a:pt x="260" y="462"/>
                  </a:lnTo>
                  <a:lnTo>
                    <a:pt x="258" y="458"/>
                  </a:lnTo>
                  <a:lnTo>
                    <a:pt x="256" y="456"/>
                  </a:lnTo>
                  <a:lnTo>
                    <a:pt x="252" y="456"/>
                  </a:lnTo>
                  <a:lnTo>
                    <a:pt x="252" y="456"/>
                  </a:lnTo>
                  <a:lnTo>
                    <a:pt x="248" y="456"/>
                  </a:lnTo>
                  <a:lnTo>
                    <a:pt x="244" y="458"/>
                  </a:lnTo>
                  <a:lnTo>
                    <a:pt x="244" y="462"/>
                  </a:lnTo>
                  <a:lnTo>
                    <a:pt x="242" y="468"/>
                  </a:lnTo>
                  <a:lnTo>
                    <a:pt x="242" y="494"/>
                  </a:lnTo>
                  <a:close/>
                  <a:moveTo>
                    <a:pt x="310" y="450"/>
                  </a:moveTo>
                  <a:lnTo>
                    <a:pt x="310" y="450"/>
                  </a:lnTo>
                  <a:lnTo>
                    <a:pt x="306" y="446"/>
                  </a:lnTo>
                  <a:lnTo>
                    <a:pt x="300" y="444"/>
                  </a:lnTo>
                  <a:lnTo>
                    <a:pt x="300" y="444"/>
                  </a:lnTo>
                  <a:lnTo>
                    <a:pt x="292" y="446"/>
                  </a:lnTo>
                  <a:lnTo>
                    <a:pt x="286" y="452"/>
                  </a:lnTo>
                  <a:lnTo>
                    <a:pt x="282" y="460"/>
                  </a:lnTo>
                  <a:lnTo>
                    <a:pt x="280" y="470"/>
                  </a:lnTo>
                  <a:lnTo>
                    <a:pt x="280" y="470"/>
                  </a:lnTo>
                  <a:lnTo>
                    <a:pt x="282" y="480"/>
                  </a:lnTo>
                  <a:lnTo>
                    <a:pt x="286" y="488"/>
                  </a:lnTo>
                  <a:lnTo>
                    <a:pt x="292" y="494"/>
                  </a:lnTo>
                  <a:lnTo>
                    <a:pt x="300" y="496"/>
                  </a:lnTo>
                  <a:lnTo>
                    <a:pt x="300" y="496"/>
                  </a:lnTo>
                  <a:lnTo>
                    <a:pt x="306" y="494"/>
                  </a:lnTo>
                  <a:lnTo>
                    <a:pt x="310" y="490"/>
                  </a:lnTo>
                  <a:lnTo>
                    <a:pt x="310" y="492"/>
                  </a:lnTo>
                  <a:lnTo>
                    <a:pt x="310" y="492"/>
                  </a:lnTo>
                  <a:lnTo>
                    <a:pt x="310" y="496"/>
                  </a:lnTo>
                  <a:lnTo>
                    <a:pt x="310" y="500"/>
                  </a:lnTo>
                  <a:lnTo>
                    <a:pt x="304" y="504"/>
                  </a:lnTo>
                  <a:lnTo>
                    <a:pt x="296" y="506"/>
                  </a:lnTo>
                  <a:lnTo>
                    <a:pt x="294" y="506"/>
                  </a:lnTo>
                  <a:lnTo>
                    <a:pt x="300" y="514"/>
                  </a:lnTo>
                  <a:lnTo>
                    <a:pt x="300" y="514"/>
                  </a:lnTo>
                  <a:lnTo>
                    <a:pt x="300" y="514"/>
                  </a:lnTo>
                  <a:lnTo>
                    <a:pt x="310" y="512"/>
                  </a:lnTo>
                  <a:lnTo>
                    <a:pt x="318" y="508"/>
                  </a:lnTo>
                  <a:lnTo>
                    <a:pt x="322" y="500"/>
                  </a:lnTo>
                  <a:lnTo>
                    <a:pt x="324" y="490"/>
                  </a:lnTo>
                  <a:lnTo>
                    <a:pt x="324" y="446"/>
                  </a:lnTo>
                  <a:lnTo>
                    <a:pt x="310" y="446"/>
                  </a:lnTo>
                  <a:lnTo>
                    <a:pt x="310" y="450"/>
                  </a:lnTo>
                  <a:close/>
                  <a:moveTo>
                    <a:pt x="310" y="460"/>
                  </a:moveTo>
                  <a:lnTo>
                    <a:pt x="310" y="480"/>
                  </a:lnTo>
                  <a:lnTo>
                    <a:pt x="310" y="480"/>
                  </a:lnTo>
                  <a:lnTo>
                    <a:pt x="308" y="484"/>
                  </a:lnTo>
                  <a:lnTo>
                    <a:pt x="302" y="484"/>
                  </a:lnTo>
                  <a:lnTo>
                    <a:pt x="302" y="484"/>
                  </a:lnTo>
                  <a:lnTo>
                    <a:pt x="300" y="484"/>
                  </a:lnTo>
                  <a:lnTo>
                    <a:pt x="296" y="482"/>
                  </a:lnTo>
                  <a:lnTo>
                    <a:pt x="294" y="478"/>
                  </a:lnTo>
                  <a:lnTo>
                    <a:pt x="294" y="470"/>
                  </a:lnTo>
                  <a:lnTo>
                    <a:pt x="294" y="470"/>
                  </a:lnTo>
                  <a:lnTo>
                    <a:pt x="294" y="462"/>
                  </a:lnTo>
                  <a:lnTo>
                    <a:pt x="296" y="458"/>
                  </a:lnTo>
                  <a:lnTo>
                    <a:pt x="300" y="456"/>
                  </a:lnTo>
                  <a:lnTo>
                    <a:pt x="302" y="456"/>
                  </a:lnTo>
                  <a:lnTo>
                    <a:pt x="302" y="456"/>
                  </a:lnTo>
                  <a:lnTo>
                    <a:pt x="308" y="458"/>
                  </a:lnTo>
                  <a:lnTo>
                    <a:pt x="310" y="460"/>
                  </a:lnTo>
                  <a:lnTo>
                    <a:pt x="310" y="460"/>
                  </a:lnTo>
                  <a:close/>
                  <a:moveTo>
                    <a:pt x="208" y="446"/>
                  </a:moveTo>
                  <a:lnTo>
                    <a:pt x="220" y="446"/>
                  </a:lnTo>
                  <a:lnTo>
                    <a:pt x="220" y="468"/>
                  </a:lnTo>
                  <a:lnTo>
                    <a:pt x="220" y="494"/>
                  </a:lnTo>
                  <a:lnTo>
                    <a:pt x="208" y="494"/>
                  </a:lnTo>
                  <a:lnTo>
                    <a:pt x="208" y="446"/>
                  </a:lnTo>
                  <a:close/>
                  <a:moveTo>
                    <a:pt x="220" y="432"/>
                  </a:moveTo>
                  <a:lnTo>
                    <a:pt x="220" y="438"/>
                  </a:lnTo>
                  <a:lnTo>
                    <a:pt x="208" y="438"/>
                  </a:lnTo>
                  <a:lnTo>
                    <a:pt x="208" y="426"/>
                  </a:lnTo>
                  <a:lnTo>
                    <a:pt x="220" y="426"/>
                  </a:lnTo>
                  <a:lnTo>
                    <a:pt x="220" y="432"/>
                  </a:lnTo>
                  <a:close/>
                  <a:moveTo>
                    <a:pt x="510" y="432"/>
                  </a:moveTo>
                  <a:lnTo>
                    <a:pt x="522" y="426"/>
                  </a:lnTo>
                  <a:lnTo>
                    <a:pt x="522" y="470"/>
                  </a:lnTo>
                  <a:lnTo>
                    <a:pt x="522" y="494"/>
                  </a:lnTo>
                  <a:lnTo>
                    <a:pt x="510" y="494"/>
                  </a:lnTo>
                  <a:lnTo>
                    <a:pt x="510" y="432"/>
                  </a:lnTo>
                  <a:close/>
                  <a:moveTo>
                    <a:pt x="88" y="166"/>
                  </a:moveTo>
                  <a:lnTo>
                    <a:pt x="188" y="166"/>
                  </a:lnTo>
                  <a:lnTo>
                    <a:pt x="188" y="108"/>
                  </a:lnTo>
                  <a:lnTo>
                    <a:pt x="88" y="108"/>
                  </a:lnTo>
                  <a:lnTo>
                    <a:pt x="88" y="62"/>
                  </a:lnTo>
                  <a:lnTo>
                    <a:pt x="198" y="62"/>
                  </a:lnTo>
                  <a:lnTo>
                    <a:pt x="162" y="0"/>
                  </a:lnTo>
                  <a:lnTo>
                    <a:pt x="6" y="0"/>
                  </a:lnTo>
                  <a:lnTo>
                    <a:pt x="6" y="274"/>
                  </a:lnTo>
                  <a:lnTo>
                    <a:pt x="226" y="274"/>
                  </a:lnTo>
                  <a:lnTo>
                    <a:pt x="226" y="212"/>
                  </a:lnTo>
                  <a:lnTo>
                    <a:pt x="88" y="212"/>
                  </a:lnTo>
                  <a:lnTo>
                    <a:pt x="88" y="166"/>
                  </a:lnTo>
                  <a:close/>
                  <a:moveTo>
                    <a:pt x="374" y="0"/>
                  </a:moveTo>
                  <a:lnTo>
                    <a:pt x="326" y="90"/>
                  </a:lnTo>
                  <a:lnTo>
                    <a:pt x="280" y="0"/>
                  </a:lnTo>
                  <a:lnTo>
                    <a:pt x="188" y="0"/>
                  </a:lnTo>
                  <a:lnTo>
                    <a:pt x="284" y="166"/>
                  </a:lnTo>
                  <a:lnTo>
                    <a:pt x="284" y="274"/>
                  </a:lnTo>
                  <a:lnTo>
                    <a:pt x="366" y="274"/>
                  </a:lnTo>
                  <a:lnTo>
                    <a:pt x="366" y="166"/>
                  </a:lnTo>
                  <a:lnTo>
                    <a:pt x="464" y="0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</p:grpSp>
    </p:spTree>
    <p:extLst>
      <p:ext uri="{BB962C8B-B14F-4D97-AF65-F5344CB8AC3E}">
        <p14:creationId xmlns:p14="http://schemas.microsoft.com/office/powerpoint/2010/main" val="2272078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>
            <a:spLocks noChangeAspect="1"/>
          </p:cNvSpPr>
          <p:nvPr/>
        </p:nvSpPr>
        <p:spPr>
          <a:xfrm>
            <a:off x="455672" y="586742"/>
            <a:ext cx="6755607" cy="3400425"/>
          </a:xfrm>
          <a:custGeom>
            <a:avLst/>
            <a:gdLst>
              <a:gd name="connsiteX0" fmla="*/ 0 w 6753225"/>
              <a:gd name="connsiteY0" fmla="*/ 0 h 3400425"/>
              <a:gd name="connsiteX1" fmla="*/ 6753225 w 6753225"/>
              <a:gd name="connsiteY1" fmla="*/ 0 h 3400425"/>
              <a:gd name="connsiteX2" fmla="*/ 6753225 w 6753225"/>
              <a:gd name="connsiteY2" fmla="*/ 3400425 h 3400425"/>
              <a:gd name="connsiteX3" fmla="*/ 0 w 6753225"/>
              <a:gd name="connsiteY3" fmla="*/ 3400425 h 3400425"/>
              <a:gd name="connsiteX4" fmla="*/ 0 w 6753225"/>
              <a:gd name="connsiteY4" fmla="*/ 0 h 3400425"/>
              <a:gd name="connsiteX0" fmla="*/ 0 w 6755607"/>
              <a:gd name="connsiteY0" fmla="*/ 1197768 h 3400425"/>
              <a:gd name="connsiteX1" fmla="*/ 6755607 w 6755607"/>
              <a:gd name="connsiteY1" fmla="*/ 0 h 3400425"/>
              <a:gd name="connsiteX2" fmla="*/ 6755607 w 6755607"/>
              <a:gd name="connsiteY2" fmla="*/ 3400425 h 3400425"/>
              <a:gd name="connsiteX3" fmla="*/ 2382 w 6755607"/>
              <a:gd name="connsiteY3" fmla="*/ 3400425 h 3400425"/>
              <a:gd name="connsiteX4" fmla="*/ 0 w 6755607"/>
              <a:gd name="connsiteY4" fmla="*/ 1197768 h 340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5607" h="3400425">
                <a:moveTo>
                  <a:pt x="0" y="1197768"/>
                </a:moveTo>
                <a:lnTo>
                  <a:pt x="6755607" y="0"/>
                </a:lnTo>
                <a:lnTo>
                  <a:pt x="6755607" y="3400425"/>
                </a:lnTo>
                <a:lnTo>
                  <a:pt x="2382" y="3400425"/>
                </a:lnTo>
                <a:lnTo>
                  <a:pt x="0" y="1197768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35738" y="2049780"/>
            <a:ext cx="6217920" cy="860400"/>
          </a:xfrm>
        </p:spPr>
        <p:txBody>
          <a:bodyPr/>
          <a:lstStyle>
            <a:lvl1pPr>
              <a:defRPr>
                <a:solidFill>
                  <a:srgbClr val="333333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735739" y="3030254"/>
            <a:ext cx="6217920" cy="645742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333333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64FD18-7B4B-4E5E-8589-3D99807BA9B1}"/>
              </a:ext>
            </a:extLst>
          </p:cNvPr>
          <p:cNvGrpSpPr/>
          <p:nvPr/>
        </p:nvGrpSpPr>
        <p:grpSpPr>
          <a:xfrm>
            <a:off x="7708392" y="5346131"/>
            <a:ext cx="987552" cy="1152626"/>
            <a:chOff x="9040813" y="5535613"/>
            <a:chExt cx="1082675" cy="1263650"/>
          </a:xfrm>
        </p:grpSpPr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AAEE1479-1FAB-4FCF-B4A3-8F07E2EAA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0813" y="5535613"/>
              <a:ext cx="866775" cy="314325"/>
            </a:xfrm>
            <a:custGeom>
              <a:avLst/>
              <a:gdLst>
                <a:gd name="T0" fmla="*/ 546 w 546"/>
                <a:gd name="T1" fmla="*/ 0 h 198"/>
                <a:gd name="T2" fmla="*/ 0 w 546"/>
                <a:gd name="T3" fmla="*/ 198 h 198"/>
                <a:gd name="T4" fmla="*/ 546 w 546"/>
                <a:gd name="T5" fmla="*/ 102 h 198"/>
                <a:gd name="T6" fmla="*/ 546 w 546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6" h="198">
                  <a:moveTo>
                    <a:pt x="546" y="0"/>
                  </a:moveTo>
                  <a:lnTo>
                    <a:pt x="0" y="198"/>
                  </a:lnTo>
                  <a:lnTo>
                    <a:pt x="546" y="102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3B987456-4DB4-4857-A28F-A59C1F9FD9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40813" y="5983288"/>
              <a:ext cx="1082675" cy="815975"/>
            </a:xfrm>
            <a:custGeom>
              <a:avLst/>
              <a:gdLst>
                <a:gd name="T0" fmla="*/ 6 w 682"/>
                <a:gd name="T1" fmla="*/ 342 h 514"/>
                <a:gd name="T2" fmla="*/ 38 w 682"/>
                <a:gd name="T3" fmla="*/ 380 h 514"/>
                <a:gd name="T4" fmla="*/ 34 w 682"/>
                <a:gd name="T5" fmla="*/ 354 h 514"/>
                <a:gd name="T6" fmla="*/ 78 w 682"/>
                <a:gd name="T7" fmla="*/ 392 h 514"/>
                <a:gd name="T8" fmla="*/ 96 w 682"/>
                <a:gd name="T9" fmla="*/ 406 h 514"/>
                <a:gd name="T10" fmla="*/ 250 w 682"/>
                <a:gd name="T11" fmla="*/ 364 h 514"/>
                <a:gd name="T12" fmla="*/ 266 w 682"/>
                <a:gd name="T13" fmla="*/ 372 h 514"/>
                <a:gd name="T14" fmla="*/ 132 w 682"/>
                <a:gd name="T15" fmla="*/ 380 h 514"/>
                <a:gd name="T16" fmla="*/ 164 w 682"/>
                <a:gd name="T17" fmla="*/ 374 h 514"/>
                <a:gd name="T18" fmla="*/ 192 w 682"/>
                <a:gd name="T19" fmla="*/ 364 h 514"/>
                <a:gd name="T20" fmla="*/ 192 w 682"/>
                <a:gd name="T21" fmla="*/ 374 h 514"/>
                <a:gd name="T22" fmla="*/ 446 w 682"/>
                <a:gd name="T23" fmla="*/ 406 h 514"/>
                <a:gd name="T24" fmla="*/ 456 w 682"/>
                <a:gd name="T25" fmla="*/ 358 h 514"/>
                <a:gd name="T26" fmla="*/ 446 w 682"/>
                <a:gd name="T27" fmla="*/ 394 h 514"/>
                <a:gd name="T28" fmla="*/ 290 w 682"/>
                <a:gd name="T29" fmla="*/ 384 h 514"/>
                <a:gd name="T30" fmla="*/ 304 w 682"/>
                <a:gd name="T31" fmla="*/ 420 h 514"/>
                <a:gd name="T32" fmla="*/ 320 w 682"/>
                <a:gd name="T33" fmla="*/ 394 h 514"/>
                <a:gd name="T34" fmla="*/ 316 w 682"/>
                <a:gd name="T35" fmla="*/ 372 h 514"/>
                <a:gd name="T36" fmla="*/ 380 w 682"/>
                <a:gd name="T37" fmla="*/ 376 h 514"/>
                <a:gd name="T38" fmla="*/ 402 w 682"/>
                <a:gd name="T39" fmla="*/ 410 h 514"/>
                <a:gd name="T40" fmla="*/ 374 w 682"/>
                <a:gd name="T41" fmla="*/ 388 h 514"/>
                <a:gd name="T42" fmla="*/ 514 w 682"/>
                <a:gd name="T43" fmla="*/ 394 h 514"/>
                <a:gd name="T44" fmla="*/ 512 w 682"/>
                <a:gd name="T45" fmla="*/ 360 h 514"/>
                <a:gd name="T46" fmla="*/ 522 w 682"/>
                <a:gd name="T47" fmla="*/ 402 h 514"/>
                <a:gd name="T48" fmla="*/ 632 w 682"/>
                <a:gd name="T49" fmla="*/ 394 h 514"/>
                <a:gd name="T50" fmla="*/ 620 w 682"/>
                <a:gd name="T51" fmla="*/ 358 h 514"/>
                <a:gd name="T52" fmla="*/ 632 w 682"/>
                <a:gd name="T53" fmla="*/ 394 h 514"/>
                <a:gd name="T54" fmla="*/ 584 w 682"/>
                <a:gd name="T55" fmla="*/ 396 h 514"/>
                <a:gd name="T56" fmla="*/ 562 w 682"/>
                <a:gd name="T57" fmla="*/ 372 h 514"/>
                <a:gd name="T58" fmla="*/ 548 w 682"/>
                <a:gd name="T59" fmla="*/ 410 h 514"/>
                <a:gd name="T60" fmla="*/ 548 w 682"/>
                <a:gd name="T61" fmla="*/ 372 h 514"/>
                <a:gd name="T62" fmla="*/ 664 w 682"/>
                <a:gd name="T63" fmla="*/ 374 h 514"/>
                <a:gd name="T64" fmla="*/ 678 w 682"/>
                <a:gd name="T65" fmla="*/ 374 h 514"/>
                <a:gd name="T66" fmla="*/ 228 w 682"/>
                <a:gd name="T67" fmla="*/ 354 h 514"/>
                <a:gd name="T68" fmla="*/ 530 w 682"/>
                <a:gd name="T69" fmla="*/ 470 h 514"/>
                <a:gd name="T70" fmla="*/ 552 w 682"/>
                <a:gd name="T71" fmla="*/ 484 h 514"/>
                <a:gd name="T72" fmla="*/ 560 w 682"/>
                <a:gd name="T73" fmla="*/ 480 h 514"/>
                <a:gd name="T74" fmla="*/ 120 w 682"/>
                <a:gd name="T75" fmla="*/ 494 h 514"/>
                <a:gd name="T76" fmla="*/ 42 w 682"/>
                <a:gd name="T77" fmla="*/ 494 h 514"/>
                <a:gd name="T78" fmla="*/ 20 w 682"/>
                <a:gd name="T79" fmla="*/ 476 h 514"/>
                <a:gd name="T80" fmla="*/ 70 w 682"/>
                <a:gd name="T81" fmla="*/ 460 h 514"/>
                <a:gd name="T82" fmla="*/ 106 w 682"/>
                <a:gd name="T83" fmla="*/ 452 h 514"/>
                <a:gd name="T84" fmla="*/ 90 w 682"/>
                <a:gd name="T85" fmla="*/ 456 h 514"/>
                <a:gd name="T86" fmla="*/ 496 w 682"/>
                <a:gd name="T87" fmla="*/ 458 h 514"/>
                <a:gd name="T88" fmla="*/ 494 w 682"/>
                <a:gd name="T89" fmla="*/ 444 h 514"/>
                <a:gd name="T90" fmla="*/ 376 w 682"/>
                <a:gd name="T91" fmla="*/ 494 h 514"/>
                <a:gd name="T92" fmla="*/ 398 w 682"/>
                <a:gd name="T93" fmla="*/ 476 h 514"/>
                <a:gd name="T94" fmla="*/ 442 w 682"/>
                <a:gd name="T95" fmla="*/ 496 h 514"/>
                <a:gd name="T96" fmla="*/ 438 w 682"/>
                <a:gd name="T97" fmla="*/ 484 h 514"/>
                <a:gd name="T98" fmla="*/ 452 w 682"/>
                <a:gd name="T99" fmla="*/ 470 h 514"/>
                <a:gd name="T100" fmla="*/ 170 w 682"/>
                <a:gd name="T101" fmla="*/ 426 h 514"/>
                <a:gd name="T102" fmla="*/ 254 w 682"/>
                <a:gd name="T103" fmla="*/ 444 h 514"/>
                <a:gd name="T104" fmla="*/ 252 w 682"/>
                <a:gd name="T105" fmla="*/ 456 h 514"/>
                <a:gd name="T106" fmla="*/ 280 w 682"/>
                <a:gd name="T107" fmla="*/ 470 h 514"/>
                <a:gd name="T108" fmla="*/ 296 w 682"/>
                <a:gd name="T109" fmla="*/ 506 h 514"/>
                <a:gd name="T110" fmla="*/ 310 w 682"/>
                <a:gd name="T111" fmla="*/ 480 h 514"/>
                <a:gd name="T112" fmla="*/ 308 w 682"/>
                <a:gd name="T113" fmla="*/ 458 h 514"/>
                <a:gd name="T114" fmla="*/ 220 w 682"/>
                <a:gd name="T115" fmla="*/ 432 h 514"/>
                <a:gd name="T116" fmla="*/ 6 w 682"/>
                <a:gd name="T117" fmla="*/ 0 h 514"/>
                <a:gd name="T118" fmla="*/ 464 w 682"/>
                <a:gd name="T119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82" h="514">
                  <a:moveTo>
                    <a:pt x="58" y="388"/>
                  </a:moveTo>
                  <a:lnTo>
                    <a:pt x="58" y="388"/>
                  </a:lnTo>
                  <a:lnTo>
                    <a:pt x="56" y="382"/>
                  </a:lnTo>
                  <a:lnTo>
                    <a:pt x="54" y="378"/>
                  </a:lnTo>
                  <a:lnTo>
                    <a:pt x="48" y="372"/>
                  </a:lnTo>
                  <a:lnTo>
                    <a:pt x="48" y="372"/>
                  </a:lnTo>
                  <a:lnTo>
                    <a:pt x="54" y="368"/>
                  </a:lnTo>
                  <a:lnTo>
                    <a:pt x="56" y="360"/>
                  </a:lnTo>
                  <a:lnTo>
                    <a:pt x="56" y="360"/>
                  </a:lnTo>
                  <a:lnTo>
                    <a:pt x="54" y="352"/>
                  </a:lnTo>
                  <a:lnTo>
                    <a:pt x="50" y="346"/>
                  </a:lnTo>
                  <a:lnTo>
                    <a:pt x="44" y="344"/>
                  </a:lnTo>
                  <a:lnTo>
                    <a:pt x="34" y="342"/>
                  </a:lnTo>
                  <a:lnTo>
                    <a:pt x="6" y="342"/>
                  </a:lnTo>
                  <a:lnTo>
                    <a:pt x="6" y="410"/>
                  </a:lnTo>
                  <a:lnTo>
                    <a:pt x="34" y="410"/>
                  </a:lnTo>
                  <a:lnTo>
                    <a:pt x="34" y="410"/>
                  </a:lnTo>
                  <a:lnTo>
                    <a:pt x="44" y="408"/>
                  </a:lnTo>
                  <a:lnTo>
                    <a:pt x="52" y="404"/>
                  </a:lnTo>
                  <a:lnTo>
                    <a:pt x="56" y="396"/>
                  </a:lnTo>
                  <a:lnTo>
                    <a:pt x="58" y="388"/>
                  </a:lnTo>
                  <a:lnTo>
                    <a:pt x="58" y="388"/>
                  </a:lnTo>
                  <a:close/>
                  <a:moveTo>
                    <a:pt x="34" y="398"/>
                  </a:moveTo>
                  <a:lnTo>
                    <a:pt x="18" y="398"/>
                  </a:lnTo>
                  <a:lnTo>
                    <a:pt x="18" y="378"/>
                  </a:lnTo>
                  <a:lnTo>
                    <a:pt x="34" y="378"/>
                  </a:lnTo>
                  <a:lnTo>
                    <a:pt x="34" y="378"/>
                  </a:lnTo>
                  <a:lnTo>
                    <a:pt x="38" y="380"/>
                  </a:lnTo>
                  <a:lnTo>
                    <a:pt x="42" y="380"/>
                  </a:lnTo>
                  <a:lnTo>
                    <a:pt x="44" y="384"/>
                  </a:lnTo>
                  <a:lnTo>
                    <a:pt x="44" y="388"/>
                  </a:lnTo>
                  <a:lnTo>
                    <a:pt x="44" y="388"/>
                  </a:lnTo>
                  <a:lnTo>
                    <a:pt x="44" y="392"/>
                  </a:lnTo>
                  <a:lnTo>
                    <a:pt x="42" y="396"/>
                  </a:lnTo>
                  <a:lnTo>
                    <a:pt x="38" y="398"/>
                  </a:lnTo>
                  <a:lnTo>
                    <a:pt x="34" y="398"/>
                  </a:lnTo>
                  <a:lnTo>
                    <a:pt x="34" y="398"/>
                  </a:lnTo>
                  <a:close/>
                  <a:moveTo>
                    <a:pt x="34" y="368"/>
                  </a:moveTo>
                  <a:lnTo>
                    <a:pt x="18" y="368"/>
                  </a:lnTo>
                  <a:lnTo>
                    <a:pt x="18" y="354"/>
                  </a:lnTo>
                  <a:lnTo>
                    <a:pt x="34" y="354"/>
                  </a:lnTo>
                  <a:lnTo>
                    <a:pt x="34" y="354"/>
                  </a:lnTo>
                  <a:lnTo>
                    <a:pt x="40" y="356"/>
                  </a:lnTo>
                  <a:lnTo>
                    <a:pt x="42" y="358"/>
                  </a:lnTo>
                  <a:lnTo>
                    <a:pt x="42" y="360"/>
                  </a:lnTo>
                  <a:lnTo>
                    <a:pt x="42" y="360"/>
                  </a:lnTo>
                  <a:lnTo>
                    <a:pt x="40" y="366"/>
                  </a:lnTo>
                  <a:lnTo>
                    <a:pt x="38" y="366"/>
                  </a:lnTo>
                  <a:lnTo>
                    <a:pt x="34" y="368"/>
                  </a:lnTo>
                  <a:lnTo>
                    <a:pt x="34" y="368"/>
                  </a:lnTo>
                  <a:close/>
                  <a:moveTo>
                    <a:pt x="66" y="388"/>
                  </a:moveTo>
                  <a:lnTo>
                    <a:pt x="66" y="360"/>
                  </a:lnTo>
                  <a:lnTo>
                    <a:pt x="78" y="360"/>
                  </a:lnTo>
                  <a:lnTo>
                    <a:pt x="78" y="388"/>
                  </a:lnTo>
                  <a:lnTo>
                    <a:pt x="78" y="388"/>
                  </a:lnTo>
                  <a:lnTo>
                    <a:pt x="78" y="392"/>
                  </a:lnTo>
                  <a:lnTo>
                    <a:pt x="80" y="396"/>
                  </a:lnTo>
                  <a:lnTo>
                    <a:pt x="84" y="398"/>
                  </a:lnTo>
                  <a:lnTo>
                    <a:pt x="88" y="400"/>
                  </a:lnTo>
                  <a:lnTo>
                    <a:pt x="88" y="400"/>
                  </a:lnTo>
                  <a:lnTo>
                    <a:pt x="92" y="398"/>
                  </a:lnTo>
                  <a:lnTo>
                    <a:pt x="94" y="396"/>
                  </a:lnTo>
                  <a:lnTo>
                    <a:pt x="96" y="392"/>
                  </a:lnTo>
                  <a:lnTo>
                    <a:pt x="96" y="388"/>
                  </a:lnTo>
                  <a:lnTo>
                    <a:pt x="96" y="360"/>
                  </a:lnTo>
                  <a:lnTo>
                    <a:pt x="108" y="360"/>
                  </a:lnTo>
                  <a:lnTo>
                    <a:pt x="108" y="410"/>
                  </a:lnTo>
                  <a:lnTo>
                    <a:pt x="96" y="410"/>
                  </a:lnTo>
                  <a:lnTo>
                    <a:pt x="96" y="406"/>
                  </a:lnTo>
                  <a:lnTo>
                    <a:pt x="96" y="406"/>
                  </a:lnTo>
                  <a:lnTo>
                    <a:pt x="92" y="408"/>
                  </a:lnTo>
                  <a:lnTo>
                    <a:pt x="84" y="410"/>
                  </a:lnTo>
                  <a:lnTo>
                    <a:pt x="84" y="410"/>
                  </a:lnTo>
                  <a:lnTo>
                    <a:pt x="80" y="410"/>
                  </a:lnTo>
                  <a:lnTo>
                    <a:pt x="74" y="408"/>
                  </a:lnTo>
                  <a:lnTo>
                    <a:pt x="70" y="402"/>
                  </a:lnTo>
                  <a:lnTo>
                    <a:pt x="66" y="394"/>
                  </a:lnTo>
                  <a:lnTo>
                    <a:pt x="66" y="388"/>
                  </a:lnTo>
                  <a:lnTo>
                    <a:pt x="66" y="388"/>
                  </a:lnTo>
                  <a:close/>
                  <a:moveTo>
                    <a:pt x="250" y="410"/>
                  </a:moveTo>
                  <a:lnTo>
                    <a:pt x="238" y="410"/>
                  </a:lnTo>
                  <a:lnTo>
                    <a:pt x="238" y="360"/>
                  </a:lnTo>
                  <a:lnTo>
                    <a:pt x="250" y="360"/>
                  </a:lnTo>
                  <a:lnTo>
                    <a:pt x="250" y="364"/>
                  </a:lnTo>
                  <a:lnTo>
                    <a:pt x="250" y="364"/>
                  </a:lnTo>
                  <a:lnTo>
                    <a:pt x="256" y="360"/>
                  </a:lnTo>
                  <a:lnTo>
                    <a:pt x="262" y="358"/>
                  </a:lnTo>
                  <a:lnTo>
                    <a:pt x="262" y="358"/>
                  </a:lnTo>
                  <a:lnTo>
                    <a:pt x="270" y="360"/>
                  </a:lnTo>
                  <a:lnTo>
                    <a:pt x="276" y="364"/>
                  </a:lnTo>
                  <a:lnTo>
                    <a:pt x="280" y="372"/>
                  </a:lnTo>
                  <a:lnTo>
                    <a:pt x="280" y="382"/>
                  </a:lnTo>
                  <a:lnTo>
                    <a:pt x="280" y="410"/>
                  </a:lnTo>
                  <a:lnTo>
                    <a:pt x="268" y="410"/>
                  </a:lnTo>
                  <a:lnTo>
                    <a:pt x="268" y="382"/>
                  </a:lnTo>
                  <a:lnTo>
                    <a:pt x="268" y="382"/>
                  </a:lnTo>
                  <a:lnTo>
                    <a:pt x="268" y="376"/>
                  </a:lnTo>
                  <a:lnTo>
                    <a:pt x="266" y="372"/>
                  </a:lnTo>
                  <a:lnTo>
                    <a:pt x="264" y="370"/>
                  </a:lnTo>
                  <a:lnTo>
                    <a:pt x="260" y="370"/>
                  </a:lnTo>
                  <a:lnTo>
                    <a:pt x="260" y="370"/>
                  </a:lnTo>
                  <a:lnTo>
                    <a:pt x="256" y="370"/>
                  </a:lnTo>
                  <a:lnTo>
                    <a:pt x="254" y="374"/>
                  </a:lnTo>
                  <a:lnTo>
                    <a:pt x="252" y="376"/>
                  </a:lnTo>
                  <a:lnTo>
                    <a:pt x="250" y="382"/>
                  </a:lnTo>
                  <a:lnTo>
                    <a:pt x="250" y="410"/>
                  </a:lnTo>
                  <a:close/>
                  <a:moveTo>
                    <a:pt x="132" y="380"/>
                  </a:moveTo>
                  <a:lnTo>
                    <a:pt x="132" y="410"/>
                  </a:lnTo>
                  <a:lnTo>
                    <a:pt x="120" y="410"/>
                  </a:lnTo>
                  <a:lnTo>
                    <a:pt x="120" y="360"/>
                  </a:lnTo>
                  <a:lnTo>
                    <a:pt x="132" y="360"/>
                  </a:lnTo>
                  <a:lnTo>
                    <a:pt x="132" y="380"/>
                  </a:lnTo>
                  <a:close/>
                  <a:moveTo>
                    <a:pt x="142" y="346"/>
                  </a:moveTo>
                  <a:lnTo>
                    <a:pt x="154" y="340"/>
                  </a:lnTo>
                  <a:lnTo>
                    <a:pt x="154" y="348"/>
                  </a:lnTo>
                  <a:lnTo>
                    <a:pt x="154" y="410"/>
                  </a:lnTo>
                  <a:lnTo>
                    <a:pt x="142" y="410"/>
                  </a:lnTo>
                  <a:lnTo>
                    <a:pt x="142" y="346"/>
                  </a:lnTo>
                  <a:close/>
                  <a:moveTo>
                    <a:pt x="192" y="364"/>
                  </a:moveTo>
                  <a:lnTo>
                    <a:pt x="192" y="364"/>
                  </a:lnTo>
                  <a:lnTo>
                    <a:pt x="188" y="360"/>
                  </a:lnTo>
                  <a:lnTo>
                    <a:pt x="182" y="358"/>
                  </a:lnTo>
                  <a:lnTo>
                    <a:pt x="182" y="358"/>
                  </a:lnTo>
                  <a:lnTo>
                    <a:pt x="174" y="360"/>
                  </a:lnTo>
                  <a:lnTo>
                    <a:pt x="168" y="366"/>
                  </a:lnTo>
                  <a:lnTo>
                    <a:pt x="164" y="374"/>
                  </a:lnTo>
                  <a:lnTo>
                    <a:pt x="162" y="384"/>
                  </a:lnTo>
                  <a:lnTo>
                    <a:pt x="162" y="384"/>
                  </a:lnTo>
                  <a:lnTo>
                    <a:pt x="164" y="394"/>
                  </a:lnTo>
                  <a:lnTo>
                    <a:pt x="168" y="404"/>
                  </a:lnTo>
                  <a:lnTo>
                    <a:pt x="174" y="408"/>
                  </a:lnTo>
                  <a:lnTo>
                    <a:pt x="182" y="410"/>
                  </a:lnTo>
                  <a:lnTo>
                    <a:pt x="182" y="410"/>
                  </a:lnTo>
                  <a:lnTo>
                    <a:pt x="188" y="408"/>
                  </a:lnTo>
                  <a:lnTo>
                    <a:pt x="192" y="406"/>
                  </a:lnTo>
                  <a:lnTo>
                    <a:pt x="192" y="410"/>
                  </a:lnTo>
                  <a:lnTo>
                    <a:pt x="204" y="410"/>
                  </a:lnTo>
                  <a:lnTo>
                    <a:pt x="204" y="340"/>
                  </a:lnTo>
                  <a:lnTo>
                    <a:pt x="192" y="346"/>
                  </a:lnTo>
                  <a:lnTo>
                    <a:pt x="192" y="364"/>
                  </a:lnTo>
                  <a:close/>
                  <a:moveTo>
                    <a:pt x="184" y="398"/>
                  </a:moveTo>
                  <a:lnTo>
                    <a:pt x="184" y="398"/>
                  </a:lnTo>
                  <a:lnTo>
                    <a:pt x="180" y="398"/>
                  </a:lnTo>
                  <a:lnTo>
                    <a:pt x="178" y="396"/>
                  </a:lnTo>
                  <a:lnTo>
                    <a:pt x="176" y="392"/>
                  </a:lnTo>
                  <a:lnTo>
                    <a:pt x="174" y="384"/>
                  </a:lnTo>
                  <a:lnTo>
                    <a:pt x="174" y="384"/>
                  </a:lnTo>
                  <a:lnTo>
                    <a:pt x="176" y="376"/>
                  </a:lnTo>
                  <a:lnTo>
                    <a:pt x="178" y="372"/>
                  </a:lnTo>
                  <a:lnTo>
                    <a:pt x="180" y="370"/>
                  </a:lnTo>
                  <a:lnTo>
                    <a:pt x="184" y="370"/>
                  </a:lnTo>
                  <a:lnTo>
                    <a:pt x="184" y="370"/>
                  </a:lnTo>
                  <a:lnTo>
                    <a:pt x="190" y="372"/>
                  </a:lnTo>
                  <a:lnTo>
                    <a:pt x="192" y="374"/>
                  </a:lnTo>
                  <a:lnTo>
                    <a:pt x="192" y="394"/>
                  </a:lnTo>
                  <a:lnTo>
                    <a:pt x="192" y="394"/>
                  </a:lnTo>
                  <a:lnTo>
                    <a:pt x="190" y="398"/>
                  </a:lnTo>
                  <a:lnTo>
                    <a:pt x="184" y="398"/>
                  </a:lnTo>
                  <a:lnTo>
                    <a:pt x="184" y="398"/>
                  </a:lnTo>
                  <a:close/>
                  <a:moveTo>
                    <a:pt x="456" y="358"/>
                  </a:moveTo>
                  <a:lnTo>
                    <a:pt x="456" y="358"/>
                  </a:lnTo>
                  <a:lnTo>
                    <a:pt x="452" y="360"/>
                  </a:lnTo>
                  <a:lnTo>
                    <a:pt x="446" y="364"/>
                  </a:lnTo>
                  <a:lnTo>
                    <a:pt x="446" y="340"/>
                  </a:lnTo>
                  <a:lnTo>
                    <a:pt x="434" y="346"/>
                  </a:lnTo>
                  <a:lnTo>
                    <a:pt x="434" y="410"/>
                  </a:lnTo>
                  <a:lnTo>
                    <a:pt x="446" y="410"/>
                  </a:lnTo>
                  <a:lnTo>
                    <a:pt x="446" y="406"/>
                  </a:lnTo>
                  <a:lnTo>
                    <a:pt x="446" y="406"/>
                  </a:lnTo>
                  <a:lnTo>
                    <a:pt x="450" y="408"/>
                  </a:lnTo>
                  <a:lnTo>
                    <a:pt x="458" y="410"/>
                  </a:lnTo>
                  <a:lnTo>
                    <a:pt x="458" y="410"/>
                  </a:lnTo>
                  <a:lnTo>
                    <a:pt x="466" y="408"/>
                  </a:lnTo>
                  <a:lnTo>
                    <a:pt x="472" y="404"/>
                  </a:lnTo>
                  <a:lnTo>
                    <a:pt x="474" y="396"/>
                  </a:lnTo>
                  <a:lnTo>
                    <a:pt x="476" y="384"/>
                  </a:lnTo>
                  <a:lnTo>
                    <a:pt x="476" y="384"/>
                  </a:lnTo>
                  <a:lnTo>
                    <a:pt x="474" y="374"/>
                  </a:lnTo>
                  <a:lnTo>
                    <a:pt x="470" y="366"/>
                  </a:lnTo>
                  <a:lnTo>
                    <a:pt x="464" y="360"/>
                  </a:lnTo>
                  <a:lnTo>
                    <a:pt x="456" y="358"/>
                  </a:lnTo>
                  <a:lnTo>
                    <a:pt x="456" y="358"/>
                  </a:lnTo>
                  <a:close/>
                  <a:moveTo>
                    <a:pt x="454" y="370"/>
                  </a:moveTo>
                  <a:lnTo>
                    <a:pt x="454" y="370"/>
                  </a:lnTo>
                  <a:lnTo>
                    <a:pt x="458" y="370"/>
                  </a:lnTo>
                  <a:lnTo>
                    <a:pt x="460" y="374"/>
                  </a:lnTo>
                  <a:lnTo>
                    <a:pt x="462" y="378"/>
                  </a:lnTo>
                  <a:lnTo>
                    <a:pt x="464" y="384"/>
                  </a:lnTo>
                  <a:lnTo>
                    <a:pt x="464" y="384"/>
                  </a:lnTo>
                  <a:lnTo>
                    <a:pt x="464" y="390"/>
                  </a:lnTo>
                  <a:lnTo>
                    <a:pt x="462" y="396"/>
                  </a:lnTo>
                  <a:lnTo>
                    <a:pt x="458" y="398"/>
                  </a:lnTo>
                  <a:lnTo>
                    <a:pt x="454" y="398"/>
                  </a:lnTo>
                  <a:lnTo>
                    <a:pt x="454" y="398"/>
                  </a:lnTo>
                  <a:lnTo>
                    <a:pt x="450" y="398"/>
                  </a:lnTo>
                  <a:lnTo>
                    <a:pt x="446" y="394"/>
                  </a:lnTo>
                  <a:lnTo>
                    <a:pt x="446" y="376"/>
                  </a:lnTo>
                  <a:lnTo>
                    <a:pt x="446" y="376"/>
                  </a:lnTo>
                  <a:lnTo>
                    <a:pt x="450" y="372"/>
                  </a:lnTo>
                  <a:lnTo>
                    <a:pt x="454" y="370"/>
                  </a:lnTo>
                  <a:lnTo>
                    <a:pt x="454" y="370"/>
                  </a:lnTo>
                  <a:close/>
                  <a:moveTo>
                    <a:pt x="320" y="364"/>
                  </a:moveTo>
                  <a:lnTo>
                    <a:pt x="320" y="364"/>
                  </a:lnTo>
                  <a:lnTo>
                    <a:pt x="314" y="360"/>
                  </a:lnTo>
                  <a:lnTo>
                    <a:pt x="308" y="358"/>
                  </a:lnTo>
                  <a:lnTo>
                    <a:pt x="308" y="358"/>
                  </a:lnTo>
                  <a:lnTo>
                    <a:pt x="300" y="360"/>
                  </a:lnTo>
                  <a:lnTo>
                    <a:pt x="294" y="366"/>
                  </a:lnTo>
                  <a:lnTo>
                    <a:pt x="290" y="374"/>
                  </a:lnTo>
                  <a:lnTo>
                    <a:pt x="290" y="384"/>
                  </a:lnTo>
                  <a:lnTo>
                    <a:pt x="290" y="384"/>
                  </a:lnTo>
                  <a:lnTo>
                    <a:pt x="290" y="394"/>
                  </a:lnTo>
                  <a:lnTo>
                    <a:pt x="294" y="404"/>
                  </a:lnTo>
                  <a:lnTo>
                    <a:pt x="300" y="408"/>
                  </a:lnTo>
                  <a:lnTo>
                    <a:pt x="308" y="410"/>
                  </a:lnTo>
                  <a:lnTo>
                    <a:pt x="308" y="410"/>
                  </a:lnTo>
                  <a:lnTo>
                    <a:pt x="314" y="408"/>
                  </a:lnTo>
                  <a:lnTo>
                    <a:pt x="320" y="406"/>
                  </a:lnTo>
                  <a:lnTo>
                    <a:pt x="320" y="406"/>
                  </a:lnTo>
                  <a:lnTo>
                    <a:pt x="320" y="406"/>
                  </a:lnTo>
                  <a:lnTo>
                    <a:pt x="318" y="410"/>
                  </a:lnTo>
                  <a:lnTo>
                    <a:pt x="318" y="414"/>
                  </a:lnTo>
                  <a:lnTo>
                    <a:pt x="312" y="418"/>
                  </a:lnTo>
                  <a:lnTo>
                    <a:pt x="304" y="420"/>
                  </a:lnTo>
                  <a:lnTo>
                    <a:pt x="302" y="420"/>
                  </a:lnTo>
                  <a:lnTo>
                    <a:pt x="308" y="428"/>
                  </a:lnTo>
                  <a:lnTo>
                    <a:pt x="308" y="428"/>
                  </a:lnTo>
                  <a:lnTo>
                    <a:pt x="308" y="428"/>
                  </a:lnTo>
                  <a:lnTo>
                    <a:pt x="318" y="428"/>
                  </a:lnTo>
                  <a:lnTo>
                    <a:pt x="326" y="422"/>
                  </a:lnTo>
                  <a:lnTo>
                    <a:pt x="330" y="416"/>
                  </a:lnTo>
                  <a:lnTo>
                    <a:pt x="332" y="404"/>
                  </a:lnTo>
                  <a:lnTo>
                    <a:pt x="332" y="360"/>
                  </a:lnTo>
                  <a:lnTo>
                    <a:pt x="320" y="360"/>
                  </a:lnTo>
                  <a:lnTo>
                    <a:pt x="320" y="364"/>
                  </a:lnTo>
                  <a:close/>
                  <a:moveTo>
                    <a:pt x="320" y="374"/>
                  </a:moveTo>
                  <a:lnTo>
                    <a:pt x="320" y="394"/>
                  </a:lnTo>
                  <a:lnTo>
                    <a:pt x="320" y="394"/>
                  </a:lnTo>
                  <a:lnTo>
                    <a:pt x="316" y="398"/>
                  </a:lnTo>
                  <a:lnTo>
                    <a:pt x="310" y="398"/>
                  </a:lnTo>
                  <a:lnTo>
                    <a:pt x="310" y="398"/>
                  </a:lnTo>
                  <a:lnTo>
                    <a:pt x="308" y="398"/>
                  </a:lnTo>
                  <a:lnTo>
                    <a:pt x="304" y="396"/>
                  </a:lnTo>
                  <a:lnTo>
                    <a:pt x="302" y="392"/>
                  </a:lnTo>
                  <a:lnTo>
                    <a:pt x="302" y="384"/>
                  </a:lnTo>
                  <a:lnTo>
                    <a:pt x="302" y="384"/>
                  </a:lnTo>
                  <a:lnTo>
                    <a:pt x="302" y="376"/>
                  </a:lnTo>
                  <a:lnTo>
                    <a:pt x="304" y="372"/>
                  </a:lnTo>
                  <a:lnTo>
                    <a:pt x="308" y="370"/>
                  </a:lnTo>
                  <a:lnTo>
                    <a:pt x="310" y="370"/>
                  </a:lnTo>
                  <a:lnTo>
                    <a:pt x="310" y="370"/>
                  </a:lnTo>
                  <a:lnTo>
                    <a:pt x="316" y="372"/>
                  </a:lnTo>
                  <a:lnTo>
                    <a:pt x="320" y="374"/>
                  </a:lnTo>
                  <a:lnTo>
                    <a:pt x="320" y="374"/>
                  </a:lnTo>
                  <a:close/>
                  <a:moveTo>
                    <a:pt x="368" y="372"/>
                  </a:moveTo>
                  <a:lnTo>
                    <a:pt x="368" y="372"/>
                  </a:lnTo>
                  <a:lnTo>
                    <a:pt x="374" y="370"/>
                  </a:lnTo>
                  <a:lnTo>
                    <a:pt x="382" y="368"/>
                  </a:lnTo>
                  <a:lnTo>
                    <a:pt x="382" y="368"/>
                  </a:lnTo>
                  <a:lnTo>
                    <a:pt x="388" y="370"/>
                  </a:lnTo>
                  <a:lnTo>
                    <a:pt x="390" y="372"/>
                  </a:lnTo>
                  <a:lnTo>
                    <a:pt x="390" y="376"/>
                  </a:lnTo>
                  <a:lnTo>
                    <a:pt x="390" y="380"/>
                  </a:lnTo>
                  <a:lnTo>
                    <a:pt x="390" y="380"/>
                  </a:lnTo>
                  <a:lnTo>
                    <a:pt x="380" y="376"/>
                  </a:lnTo>
                  <a:lnTo>
                    <a:pt x="380" y="376"/>
                  </a:lnTo>
                  <a:lnTo>
                    <a:pt x="372" y="378"/>
                  </a:lnTo>
                  <a:lnTo>
                    <a:pt x="366" y="380"/>
                  </a:lnTo>
                  <a:lnTo>
                    <a:pt x="362" y="386"/>
                  </a:lnTo>
                  <a:lnTo>
                    <a:pt x="360" y="392"/>
                  </a:lnTo>
                  <a:lnTo>
                    <a:pt x="360" y="392"/>
                  </a:lnTo>
                  <a:lnTo>
                    <a:pt x="362" y="400"/>
                  </a:lnTo>
                  <a:lnTo>
                    <a:pt x="366" y="406"/>
                  </a:lnTo>
                  <a:lnTo>
                    <a:pt x="372" y="410"/>
                  </a:lnTo>
                  <a:lnTo>
                    <a:pt x="378" y="410"/>
                  </a:lnTo>
                  <a:lnTo>
                    <a:pt x="378" y="410"/>
                  </a:lnTo>
                  <a:lnTo>
                    <a:pt x="384" y="408"/>
                  </a:lnTo>
                  <a:lnTo>
                    <a:pt x="390" y="406"/>
                  </a:lnTo>
                  <a:lnTo>
                    <a:pt x="390" y="410"/>
                  </a:lnTo>
                  <a:lnTo>
                    <a:pt x="402" y="410"/>
                  </a:lnTo>
                  <a:lnTo>
                    <a:pt x="402" y="376"/>
                  </a:lnTo>
                  <a:lnTo>
                    <a:pt x="402" y="376"/>
                  </a:lnTo>
                  <a:lnTo>
                    <a:pt x="400" y="368"/>
                  </a:lnTo>
                  <a:lnTo>
                    <a:pt x="398" y="364"/>
                  </a:lnTo>
                  <a:lnTo>
                    <a:pt x="390" y="360"/>
                  </a:lnTo>
                  <a:lnTo>
                    <a:pt x="382" y="358"/>
                  </a:lnTo>
                  <a:lnTo>
                    <a:pt x="382" y="358"/>
                  </a:lnTo>
                  <a:lnTo>
                    <a:pt x="372" y="360"/>
                  </a:lnTo>
                  <a:lnTo>
                    <a:pt x="364" y="364"/>
                  </a:lnTo>
                  <a:lnTo>
                    <a:pt x="368" y="372"/>
                  </a:lnTo>
                  <a:close/>
                  <a:moveTo>
                    <a:pt x="372" y="392"/>
                  </a:moveTo>
                  <a:lnTo>
                    <a:pt x="372" y="392"/>
                  </a:lnTo>
                  <a:lnTo>
                    <a:pt x="372" y="390"/>
                  </a:lnTo>
                  <a:lnTo>
                    <a:pt x="374" y="388"/>
                  </a:lnTo>
                  <a:lnTo>
                    <a:pt x="380" y="386"/>
                  </a:lnTo>
                  <a:lnTo>
                    <a:pt x="380" y="386"/>
                  </a:lnTo>
                  <a:lnTo>
                    <a:pt x="386" y="386"/>
                  </a:lnTo>
                  <a:lnTo>
                    <a:pt x="390" y="388"/>
                  </a:lnTo>
                  <a:lnTo>
                    <a:pt x="390" y="394"/>
                  </a:lnTo>
                  <a:lnTo>
                    <a:pt x="390" y="394"/>
                  </a:lnTo>
                  <a:lnTo>
                    <a:pt x="386" y="398"/>
                  </a:lnTo>
                  <a:lnTo>
                    <a:pt x="380" y="400"/>
                  </a:lnTo>
                  <a:lnTo>
                    <a:pt x="380" y="400"/>
                  </a:lnTo>
                  <a:lnTo>
                    <a:pt x="374" y="398"/>
                  </a:lnTo>
                  <a:lnTo>
                    <a:pt x="372" y="396"/>
                  </a:lnTo>
                  <a:lnTo>
                    <a:pt x="372" y="392"/>
                  </a:lnTo>
                  <a:lnTo>
                    <a:pt x="372" y="392"/>
                  </a:lnTo>
                  <a:close/>
                  <a:moveTo>
                    <a:pt x="514" y="394"/>
                  </a:moveTo>
                  <a:lnTo>
                    <a:pt x="514" y="394"/>
                  </a:lnTo>
                  <a:lnTo>
                    <a:pt x="510" y="398"/>
                  </a:lnTo>
                  <a:lnTo>
                    <a:pt x="506" y="398"/>
                  </a:lnTo>
                  <a:lnTo>
                    <a:pt x="506" y="398"/>
                  </a:lnTo>
                  <a:lnTo>
                    <a:pt x="500" y="398"/>
                  </a:lnTo>
                  <a:lnTo>
                    <a:pt x="496" y="394"/>
                  </a:lnTo>
                  <a:lnTo>
                    <a:pt x="494" y="388"/>
                  </a:lnTo>
                  <a:lnTo>
                    <a:pt x="524" y="388"/>
                  </a:lnTo>
                  <a:lnTo>
                    <a:pt x="524" y="388"/>
                  </a:lnTo>
                  <a:lnTo>
                    <a:pt x="524" y="384"/>
                  </a:lnTo>
                  <a:lnTo>
                    <a:pt x="524" y="384"/>
                  </a:lnTo>
                  <a:lnTo>
                    <a:pt x="524" y="374"/>
                  </a:lnTo>
                  <a:lnTo>
                    <a:pt x="518" y="366"/>
                  </a:lnTo>
                  <a:lnTo>
                    <a:pt x="512" y="360"/>
                  </a:lnTo>
                  <a:lnTo>
                    <a:pt x="504" y="358"/>
                  </a:lnTo>
                  <a:lnTo>
                    <a:pt x="504" y="358"/>
                  </a:lnTo>
                  <a:lnTo>
                    <a:pt x="496" y="360"/>
                  </a:lnTo>
                  <a:lnTo>
                    <a:pt x="488" y="366"/>
                  </a:lnTo>
                  <a:lnTo>
                    <a:pt x="484" y="374"/>
                  </a:lnTo>
                  <a:lnTo>
                    <a:pt x="482" y="384"/>
                  </a:lnTo>
                  <a:lnTo>
                    <a:pt x="482" y="384"/>
                  </a:lnTo>
                  <a:lnTo>
                    <a:pt x="484" y="396"/>
                  </a:lnTo>
                  <a:lnTo>
                    <a:pt x="488" y="404"/>
                  </a:lnTo>
                  <a:lnTo>
                    <a:pt x="496" y="408"/>
                  </a:lnTo>
                  <a:lnTo>
                    <a:pt x="506" y="410"/>
                  </a:lnTo>
                  <a:lnTo>
                    <a:pt x="506" y="410"/>
                  </a:lnTo>
                  <a:lnTo>
                    <a:pt x="514" y="408"/>
                  </a:lnTo>
                  <a:lnTo>
                    <a:pt x="522" y="402"/>
                  </a:lnTo>
                  <a:lnTo>
                    <a:pt x="514" y="394"/>
                  </a:lnTo>
                  <a:close/>
                  <a:moveTo>
                    <a:pt x="494" y="380"/>
                  </a:moveTo>
                  <a:lnTo>
                    <a:pt x="494" y="380"/>
                  </a:lnTo>
                  <a:lnTo>
                    <a:pt x="496" y="376"/>
                  </a:lnTo>
                  <a:lnTo>
                    <a:pt x="498" y="372"/>
                  </a:lnTo>
                  <a:lnTo>
                    <a:pt x="500" y="370"/>
                  </a:lnTo>
                  <a:lnTo>
                    <a:pt x="504" y="370"/>
                  </a:lnTo>
                  <a:lnTo>
                    <a:pt x="504" y="370"/>
                  </a:lnTo>
                  <a:lnTo>
                    <a:pt x="508" y="370"/>
                  </a:lnTo>
                  <a:lnTo>
                    <a:pt x="510" y="372"/>
                  </a:lnTo>
                  <a:lnTo>
                    <a:pt x="512" y="380"/>
                  </a:lnTo>
                  <a:lnTo>
                    <a:pt x="494" y="380"/>
                  </a:lnTo>
                  <a:close/>
                  <a:moveTo>
                    <a:pt x="632" y="394"/>
                  </a:moveTo>
                  <a:lnTo>
                    <a:pt x="632" y="394"/>
                  </a:lnTo>
                  <a:lnTo>
                    <a:pt x="628" y="398"/>
                  </a:lnTo>
                  <a:lnTo>
                    <a:pt x="622" y="398"/>
                  </a:lnTo>
                  <a:lnTo>
                    <a:pt x="622" y="398"/>
                  </a:lnTo>
                  <a:lnTo>
                    <a:pt x="616" y="398"/>
                  </a:lnTo>
                  <a:lnTo>
                    <a:pt x="612" y="394"/>
                  </a:lnTo>
                  <a:lnTo>
                    <a:pt x="612" y="388"/>
                  </a:lnTo>
                  <a:lnTo>
                    <a:pt x="642" y="388"/>
                  </a:lnTo>
                  <a:lnTo>
                    <a:pt x="642" y="388"/>
                  </a:lnTo>
                  <a:lnTo>
                    <a:pt x="642" y="384"/>
                  </a:lnTo>
                  <a:lnTo>
                    <a:pt x="642" y="384"/>
                  </a:lnTo>
                  <a:lnTo>
                    <a:pt x="640" y="374"/>
                  </a:lnTo>
                  <a:lnTo>
                    <a:pt x="636" y="366"/>
                  </a:lnTo>
                  <a:lnTo>
                    <a:pt x="630" y="360"/>
                  </a:lnTo>
                  <a:lnTo>
                    <a:pt x="620" y="358"/>
                  </a:lnTo>
                  <a:lnTo>
                    <a:pt x="620" y="358"/>
                  </a:lnTo>
                  <a:lnTo>
                    <a:pt x="612" y="360"/>
                  </a:lnTo>
                  <a:lnTo>
                    <a:pt x="606" y="366"/>
                  </a:lnTo>
                  <a:lnTo>
                    <a:pt x="600" y="374"/>
                  </a:lnTo>
                  <a:lnTo>
                    <a:pt x="598" y="384"/>
                  </a:lnTo>
                  <a:lnTo>
                    <a:pt x="598" y="384"/>
                  </a:lnTo>
                  <a:lnTo>
                    <a:pt x="600" y="396"/>
                  </a:lnTo>
                  <a:lnTo>
                    <a:pt x="606" y="404"/>
                  </a:lnTo>
                  <a:lnTo>
                    <a:pt x="612" y="408"/>
                  </a:lnTo>
                  <a:lnTo>
                    <a:pt x="622" y="410"/>
                  </a:lnTo>
                  <a:lnTo>
                    <a:pt x="622" y="410"/>
                  </a:lnTo>
                  <a:lnTo>
                    <a:pt x="632" y="408"/>
                  </a:lnTo>
                  <a:lnTo>
                    <a:pt x="640" y="402"/>
                  </a:lnTo>
                  <a:lnTo>
                    <a:pt x="632" y="394"/>
                  </a:lnTo>
                  <a:close/>
                  <a:moveTo>
                    <a:pt x="612" y="380"/>
                  </a:moveTo>
                  <a:lnTo>
                    <a:pt x="612" y="380"/>
                  </a:lnTo>
                  <a:lnTo>
                    <a:pt x="612" y="376"/>
                  </a:lnTo>
                  <a:lnTo>
                    <a:pt x="614" y="372"/>
                  </a:lnTo>
                  <a:lnTo>
                    <a:pt x="616" y="370"/>
                  </a:lnTo>
                  <a:lnTo>
                    <a:pt x="620" y="370"/>
                  </a:lnTo>
                  <a:lnTo>
                    <a:pt x="620" y="370"/>
                  </a:lnTo>
                  <a:lnTo>
                    <a:pt x="624" y="370"/>
                  </a:lnTo>
                  <a:lnTo>
                    <a:pt x="628" y="372"/>
                  </a:lnTo>
                  <a:lnTo>
                    <a:pt x="630" y="380"/>
                  </a:lnTo>
                  <a:lnTo>
                    <a:pt x="612" y="380"/>
                  </a:lnTo>
                  <a:close/>
                  <a:moveTo>
                    <a:pt x="582" y="392"/>
                  </a:moveTo>
                  <a:lnTo>
                    <a:pt x="582" y="392"/>
                  </a:lnTo>
                  <a:lnTo>
                    <a:pt x="584" y="396"/>
                  </a:lnTo>
                  <a:lnTo>
                    <a:pt x="588" y="398"/>
                  </a:lnTo>
                  <a:lnTo>
                    <a:pt x="588" y="398"/>
                  </a:lnTo>
                  <a:lnTo>
                    <a:pt x="594" y="396"/>
                  </a:lnTo>
                  <a:lnTo>
                    <a:pt x="594" y="408"/>
                  </a:lnTo>
                  <a:lnTo>
                    <a:pt x="594" y="408"/>
                  </a:lnTo>
                  <a:lnTo>
                    <a:pt x="588" y="410"/>
                  </a:lnTo>
                  <a:lnTo>
                    <a:pt x="584" y="410"/>
                  </a:lnTo>
                  <a:lnTo>
                    <a:pt x="584" y="410"/>
                  </a:lnTo>
                  <a:lnTo>
                    <a:pt x="578" y="408"/>
                  </a:lnTo>
                  <a:lnTo>
                    <a:pt x="572" y="406"/>
                  </a:lnTo>
                  <a:lnTo>
                    <a:pt x="570" y="400"/>
                  </a:lnTo>
                  <a:lnTo>
                    <a:pt x="570" y="396"/>
                  </a:lnTo>
                  <a:lnTo>
                    <a:pt x="570" y="372"/>
                  </a:lnTo>
                  <a:lnTo>
                    <a:pt x="562" y="372"/>
                  </a:lnTo>
                  <a:lnTo>
                    <a:pt x="562" y="360"/>
                  </a:lnTo>
                  <a:lnTo>
                    <a:pt x="570" y="360"/>
                  </a:lnTo>
                  <a:lnTo>
                    <a:pt x="570" y="348"/>
                  </a:lnTo>
                  <a:lnTo>
                    <a:pt x="582" y="342"/>
                  </a:lnTo>
                  <a:lnTo>
                    <a:pt x="582" y="360"/>
                  </a:lnTo>
                  <a:lnTo>
                    <a:pt x="594" y="360"/>
                  </a:lnTo>
                  <a:lnTo>
                    <a:pt x="594" y="372"/>
                  </a:lnTo>
                  <a:lnTo>
                    <a:pt x="582" y="372"/>
                  </a:lnTo>
                  <a:lnTo>
                    <a:pt x="582" y="392"/>
                  </a:lnTo>
                  <a:close/>
                  <a:moveTo>
                    <a:pt x="558" y="408"/>
                  </a:moveTo>
                  <a:lnTo>
                    <a:pt x="558" y="408"/>
                  </a:lnTo>
                  <a:lnTo>
                    <a:pt x="554" y="410"/>
                  </a:lnTo>
                  <a:lnTo>
                    <a:pt x="548" y="410"/>
                  </a:lnTo>
                  <a:lnTo>
                    <a:pt x="548" y="410"/>
                  </a:lnTo>
                  <a:lnTo>
                    <a:pt x="542" y="408"/>
                  </a:lnTo>
                  <a:lnTo>
                    <a:pt x="538" y="406"/>
                  </a:lnTo>
                  <a:lnTo>
                    <a:pt x="536" y="400"/>
                  </a:lnTo>
                  <a:lnTo>
                    <a:pt x="536" y="396"/>
                  </a:lnTo>
                  <a:lnTo>
                    <a:pt x="536" y="372"/>
                  </a:lnTo>
                  <a:lnTo>
                    <a:pt x="528" y="372"/>
                  </a:lnTo>
                  <a:lnTo>
                    <a:pt x="528" y="360"/>
                  </a:lnTo>
                  <a:lnTo>
                    <a:pt x="536" y="360"/>
                  </a:lnTo>
                  <a:lnTo>
                    <a:pt x="536" y="348"/>
                  </a:lnTo>
                  <a:lnTo>
                    <a:pt x="548" y="342"/>
                  </a:lnTo>
                  <a:lnTo>
                    <a:pt x="548" y="360"/>
                  </a:lnTo>
                  <a:lnTo>
                    <a:pt x="558" y="360"/>
                  </a:lnTo>
                  <a:lnTo>
                    <a:pt x="558" y="372"/>
                  </a:lnTo>
                  <a:lnTo>
                    <a:pt x="548" y="372"/>
                  </a:lnTo>
                  <a:lnTo>
                    <a:pt x="548" y="392"/>
                  </a:lnTo>
                  <a:lnTo>
                    <a:pt x="548" y="392"/>
                  </a:lnTo>
                  <a:lnTo>
                    <a:pt x="548" y="396"/>
                  </a:lnTo>
                  <a:lnTo>
                    <a:pt x="552" y="398"/>
                  </a:lnTo>
                  <a:lnTo>
                    <a:pt x="552" y="398"/>
                  </a:lnTo>
                  <a:lnTo>
                    <a:pt x="560" y="396"/>
                  </a:lnTo>
                  <a:lnTo>
                    <a:pt x="558" y="408"/>
                  </a:lnTo>
                  <a:close/>
                  <a:moveTo>
                    <a:pt x="678" y="374"/>
                  </a:moveTo>
                  <a:lnTo>
                    <a:pt x="678" y="374"/>
                  </a:lnTo>
                  <a:lnTo>
                    <a:pt x="674" y="372"/>
                  </a:lnTo>
                  <a:lnTo>
                    <a:pt x="670" y="372"/>
                  </a:lnTo>
                  <a:lnTo>
                    <a:pt x="670" y="372"/>
                  </a:lnTo>
                  <a:lnTo>
                    <a:pt x="666" y="372"/>
                  </a:lnTo>
                  <a:lnTo>
                    <a:pt x="664" y="374"/>
                  </a:lnTo>
                  <a:lnTo>
                    <a:pt x="662" y="378"/>
                  </a:lnTo>
                  <a:lnTo>
                    <a:pt x="662" y="382"/>
                  </a:lnTo>
                  <a:lnTo>
                    <a:pt x="662" y="410"/>
                  </a:lnTo>
                  <a:lnTo>
                    <a:pt x="650" y="410"/>
                  </a:lnTo>
                  <a:lnTo>
                    <a:pt x="650" y="360"/>
                  </a:lnTo>
                  <a:lnTo>
                    <a:pt x="662" y="360"/>
                  </a:lnTo>
                  <a:lnTo>
                    <a:pt x="662" y="364"/>
                  </a:lnTo>
                  <a:lnTo>
                    <a:pt x="662" y="364"/>
                  </a:lnTo>
                  <a:lnTo>
                    <a:pt x="666" y="360"/>
                  </a:lnTo>
                  <a:lnTo>
                    <a:pt x="672" y="358"/>
                  </a:lnTo>
                  <a:lnTo>
                    <a:pt x="672" y="358"/>
                  </a:lnTo>
                  <a:lnTo>
                    <a:pt x="678" y="360"/>
                  </a:lnTo>
                  <a:lnTo>
                    <a:pt x="682" y="362"/>
                  </a:lnTo>
                  <a:lnTo>
                    <a:pt x="678" y="374"/>
                  </a:lnTo>
                  <a:close/>
                  <a:moveTo>
                    <a:pt x="132" y="346"/>
                  </a:moveTo>
                  <a:lnTo>
                    <a:pt x="132" y="354"/>
                  </a:lnTo>
                  <a:lnTo>
                    <a:pt x="120" y="354"/>
                  </a:lnTo>
                  <a:lnTo>
                    <a:pt x="120" y="340"/>
                  </a:lnTo>
                  <a:lnTo>
                    <a:pt x="132" y="340"/>
                  </a:lnTo>
                  <a:lnTo>
                    <a:pt x="132" y="346"/>
                  </a:lnTo>
                  <a:close/>
                  <a:moveTo>
                    <a:pt x="216" y="360"/>
                  </a:moveTo>
                  <a:lnTo>
                    <a:pt x="228" y="360"/>
                  </a:lnTo>
                  <a:lnTo>
                    <a:pt x="228" y="382"/>
                  </a:lnTo>
                  <a:lnTo>
                    <a:pt x="228" y="410"/>
                  </a:lnTo>
                  <a:lnTo>
                    <a:pt x="216" y="410"/>
                  </a:lnTo>
                  <a:lnTo>
                    <a:pt x="216" y="360"/>
                  </a:lnTo>
                  <a:close/>
                  <a:moveTo>
                    <a:pt x="228" y="346"/>
                  </a:moveTo>
                  <a:lnTo>
                    <a:pt x="228" y="354"/>
                  </a:lnTo>
                  <a:lnTo>
                    <a:pt x="216" y="354"/>
                  </a:lnTo>
                  <a:lnTo>
                    <a:pt x="216" y="340"/>
                  </a:lnTo>
                  <a:lnTo>
                    <a:pt x="228" y="340"/>
                  </a:lnTo>
                  <a:lnTo>
                    <a:pt x="228" y="346"/>
                  </a:lnTo>
                  <a:close/>
                  <a:moveTo>
                    <a:pt x="560" y="450"/>
                  </a:moveTo>
                  <a:lnTo>
                    <a:pt x="560" y="450"/>
                  </a:lnTo>
                  <a:lnTo>
                    <a:pt x="556" y="446"/>
                  </a:lnTo>
                  <a:lnTo>
                    <a:pt x="550" y="444"/>
                  </a:lnTo>
                  <a:lnTo>
                    <a:pt x="550" y="444"/>
                  </a:lnTo>
                  <a:lnTo>
                    <a:pt x="542" y="446"/>
                  </a:lnTo>
                  <a:lnTo>
                    <a:pt x="536" y="452"/>
                  </a:lnTo>
                  <a:lnTo>
                    <a:pt x="532" y="460"/>
                  </a:lnTo>
                  <a:lnTo>
                    <a:pt x="530" y="470"/>
                  </a:lnTo>
                  <a:lnTo>
                    <a:pt x="530" y="470"/>
                  </a:lnTo>
                  <a:lnTo>
                    <a:pt x="532" y="480"/>
                  </a:lnTo>
                  <a:lnTo>
                    <a:pt x="536" y="488"/>
                  </a:lnTo>
                  <a:lnTo>
                    <a:pt x="542" y="494"/>
                  </a:lnTo>
                  <a:lnTo>
                    <a:pt x="550" y="496"/>
                  </a:lnTo>
                  <a:lnTo>
                    <a:pt x="550" y="496"/>
                  </a:lnTo>
                  <a:lnTo>
                    <a:pt x="556" y="494"/>
                  </a:lnTo>
                  <a:lnTo>
                    <a:pt x="560" y="490"/>
                  </a:lnTo>
                  <a:lnTo>
                    <a:pt x="560" y="494"/>
                  </a:lnTo>
                  <a:lnTo>
                    <a:pt x="572" y="494"/>
                  </a:lnTo>
                  <a:lnTo>
                    <a:pt x="572" y="426"/>
                  </a:lnTo>
                  <a:lnTo>
                    <a:pt x="560" y="432"/>
                  </a:lnTo>
                  <a:lnTo>
                    <a:pt x="560" y="450"/>
                  </a:lnTo>
                  <a:close/>
                  <a:moveTo>
                    <a:pt x="552" y="484"/>
                  </a:moveTo>
                  <a:lnTo>
                    <a:pt x="552" y="484"/>
                  </a:lnTo>
                  <a:lnTo>
                    <a:pt x="548" y="484"/>
                  </a:lnTo>
                  <a:lnTo>
                    <a:pt x="546" y="482"/>
                  </a:lnTo>
                  <a:lnTo>
                    <a:pt x="544" y="478"/>
                  </a:lnTo>
                  <a:lnTo>
                    <a:pt x="542" y="470"/>
                  </a:lnTo>
                  <a:lnTo>
                    <a:pt x="542" y="470"/>
                  </a:lnTo>
                  <a:lnTo>
                    <a:pt x="544" y="462"/>
                  </a:lnTo>
                  <a:lnTo>
                    <a:pt x="546" y="458"/>
                  </a:lnTo>
                  <a:lnTo>
                    <a:pt x="548" y="456"/>
                  </a:lnTo>
                  <a:lnTo>
                    <a:pt x="552" y="456"/>
                  </a:lnTo>
                  <a:lnTo>
                    <a:pt x="552" y="456"/>
                  </a:lnTo>
                  <a:lnTo>
                    <a:pt x="558" y="458"/>
                  </a:lnTo>
                  <a:lnTo>
                    <a:pt x="560" y="460"/>
                  </a:lnTo>
                  <a:lnTo>
                    <a:pt x="560" y="480"/>
                  </a:lnTo>
                  <a:lnTo>
                    <a:pt x="560" y="480"/>
                  </a:lnTo>
                  <a:lnTo>
                    <a:pt x="558" y="484"/>
                  </a:lnTo>
                  <a:lnTo>
                    <a:pt x="552" y="484"/>
                  </a:lnTo>
                  <a:lnTo>
                    <a:pt x="552" y="484"/>
                  </a:lnTo>
                  <a:close/>
                  <a:moveTo>
                    <a:pt x="148" y="460"/>
                  </a:moveTo>
                  <a:lnTo>
                    <a:pt x="148" y="460"/>
                  </a:lnTo>
                  <a:lnTo>
                    <a:pt x="146" y="458"/>
                  </a:lnTo>
                  <a:lnTo>
                    <a:pt x="140" y="456"/>
                  </a:lnTo>
                  <a:lnTo>
                    <a:pt x="140" y="456"/>
                  </a:lnTo>
                  <a:lnTo>
                    <a:pt x="138" y="458"/>
                  </a:lnTo>
                  <a:lnTo>
                    <a:pt x="134" y="460"/>
                  </a:lnTo>
                  <a:lnTo>
                    <a:pt x="132" y="464"/>
                  </a:lnTo>
                  <a:lnTo>
                    <a:pt x="132" y="468"/>
                  </a:lnTo>
                  <a:lnTo>
                    <a:pt x="132" y="494"/>
                  </a:lnTo>
                  <a:lnTo>
                    <a:pt x="120" y="494"/>
                  </a:lnTo>
                  <a:lnTo>
                    <a:pt x="120" y="446"/>
                  </a:lnTo>
                  <a:lnTo>
                    <a:pt x="132" y="446"/>
                  </a:lnTo>
                  <a:lnTo>
                    <a:pt x="132" y="450"/>
                  </a:lnTo>
                  <a:lnTo>
                    <a:pt x="132" y="450"/>
                  </a:lnTo>
                  <a:lnTo>
                    <a:pt x="138" y="446"/>
                  </a:lnTo>
                  <a:lnTo>
                    <a:pt x="144" y="444"/>
                  </a:lnTo>
                  <a:lnTo>
                    <a:pt x="144" y="444"/>
                  </a:lnTo>
                  <a:lnTo>
                    <a:pt x="148" y="446"/>
                  </a:lnTo>
                  <a:lnTo>
                    <a:pt x="152" y="448"/>
                  </a:lnTo>
                  <a:lnTo>
                    <a:pt x="148" y="460"/>
                  </a:lnTo>
                  <a:close/>
                  <a:moveTo>
                    <a:pt x="54" y="446"/>
                  </a:moveTo>
                  <a:lnTo>
                    <a:pt x="66" y="446"/>
                  </a:lnTo>
                  <a:lnTo>
                    <a:pt x="52" y="494"/>
                  </a:lnTo>
                  <a:lnTo>
                    <a:pt x="42" y="494"/>
                  </a:lnTo>
                  <a:lnTo>
                    <a:pt x="36" y="474"/>
                  </a:lnTo>
                  <a:lnTo>
                    <a:pt x="36" y="474"/>
                  </a:lnTo>
                  <a:lnTo>
                    <a:pt x="34" y="464"/>
                  </a:lnTo>
                  <a:lnTo>
                    <a:pt x="34" y="464"/>
                  </a:lnTo>
                  <a:lnTo>
                    <a:pt x="30" y="474"/>
                  </a:lnTo>
                  <a:lnTo>
                    <a:pt x="26" y="494"/>
                  </a:lnTo>
                  <a:lnTo>
                    <a:pt x="14" y="494"/>
                  </a:lnTo>
                  <a:lnTo>
                    <a:pt x="14" y="494"/>
                  </a:lnTo>
                  <a:lnTo>
                    <a:pt x="0" y="446"/>
                  </a:lnTo>
                  <a:lnTo>
                    <a:pt x="14" y="446"/>
                  </a:lnTo>
                  <a:lnTo>
                    <a:pt x="18" y="464"/>
                  </a:lnTo>
                  <a:lnTo>
                    <a:pt x="18" y="464"/>
                  </a:lnTo>
                  <a:lnTo>
                    <a:pt x="20" y="476"/>
                  </a:lnTo>
                  <a:lnTo>
                    <a:pt x="20" y="476"/>
                  </a:lnTo>
                  <a:lnTo>
                    <a:pt x="24" y="464"/>
                  </a:lnTo>
                  <a:lnTo>
                    <a:pt x="28" y="446"/>
                  </a:lnTo>
                  <a:lnTo>
                    <a:pt x="38" y="446"/>
                  </a:lnTo>
                  <a:lnTo>
                    <a:pt x="44" y="464"/>
                  </a:lnTo>
                  <a:lnTo>
                    <a:pt x="44" y="464"/>
                  </a:lnTo>
                  <a:lnTo>
                    <a:pt x="46" y="476"/>
                  </a:lnTo>
                  <a:lnTo>
                    <a:pt x="46" y="476"/>
                  </a:lnTo>
                  <a:lnTo>
                    <a:pt x="50" y="464"/>
                  </a:lnTo>
                  <a:lnTo>
                    <a:pt x="54" y="446"/>
                  </a:lnTo>
                  <a:close/>
                  <a:moveTo>
                    <a:pt x="90" y="444"/>
                  </a:moveTo>
                  <a:lnTo>
                    <a:pt x="90" y="444"/>
                  </a:lnTo>
                  <a:lnTo>
                    <a:pt x="82" y="446"/>
                  </a:lnTo>
                  <a:lnTo>
                    <a:pt x="74" y="452"/>
                  </a:lnTo>
                  <a:lnTo>
                    <a:pt x="70" y="460"/>
                  </a:lnTo>
                  <a:lnTo>
                    <a:pt x="68" y="470"/>
                  </a:lnTo>
                  <a:lnTo>
                    <a:pt x="68" y="470"/>
                  </a:lnTo>
                  <a:lnTo>
                    <a:pt x="70" y="480"/>
                  </a:lnTo>
                  <a:lnTo>
                    <a:pt x="74" y="488"/>
                  </a:lnTo>
                  <a:lnTo>
                    <a:pt x="82" y="494"/>
                  </a:lnTo>
                  <a:lnTo>
                    <a:pt x="90" y="496"/>
                  </a:lnTo>
                  <a:lnTo>
                    <a:pt x="90" y="496"/>
                  </a:lnTo>
                  <a:lnTo>
                    <a:pt x="100" y="494"/>
                  </a:lnTo>
                  <a:lnTo>
                    <a:pt x="106" y="488"/>
                  </a:lnTo>
                  <a:lnTo>
                    <a:pt x="110" y="480"/>
                  </a:lnTo>
                  <a:lnTo>
                    <a:pt x="112" y="470"/>
                  </a:lnTo>
                  <a:lnTo>
                    <a:pt x="112" y="470"/>
                  </a:lnTo>
                  <a:lnTo>
                    <a:pt x="110" y="460"/>
                  </a:lnTo>
                  <a:lnTo>
                    <a:pt x="106" y="452"/>
                  </a:lnTo>
                  <a:lnTo>
                    <a:pt x="100" y="446"/>
                  </a:lnTo>
                  <a:lnTo>
                    <a:pt x="90" y="444"/>
                  </a:lnTo>
                  <a:lnTo>
                    <a:pt x="90" y="444"/>
                  </a:lnTo>
                  <a:close/>
                  <a:moveTo>
                    <a:pt x="90" y="484"/>
                  </a:moveTo>
                  <a:lnTo>
                    <a:pt x="90" y="484"/>
                  </a:lnTo>
                  <a:lnTo>
                    <a:pt x="86" y="484"/>
                  </a:lnTo>
                  <a:lnTo>
                    <a:pt x="84" y="480"/>
                  </a:lnTo>
                  <a:lnTo>
                    <a:pt x="82" y="476"/>
                  </a:lnTo>
                  <a:lnTo>
                    <a:pt x="80" y="470"/>
                  </a:lnTo>
                  <a:lnTo>
                    <a:pt x="80" y="470"/>
                  </a:lnTo>
                  <a:lnTo>
                    <a:pt x="82" y="464"/>
                  </a:lnTo>
                  <a:lnTo>
                    <a:pt x="84" y="460"/>
                  </a:lnTo>
                  <a:lnTo>
                    <a:pt x="86" y="456"/>
                  </a:lnTo>
                  <a:lnTo>
                    <a:pt x="90" y="456"/>
                  </a:lnTo>
                  <a:lnTo>
                    <a:pt x="90" y="456"/>
                  </a:lnTo>
                  <a:lnTo>
                    <a:pt x="94" y="456"/>
                  </a:lnTo>
                  <a:lnTo>
                    <a:pt x="98" y="460"/>
                  </a:lnTo>
                  <a:lnTo>
                    <a:pt x="100" y="464"/>
                  </a:lnTo>
                  <a:lnTo>
                    <a:pt x="100" y="470"/>
                  </a:lnTo>
                  <a:lnTo>
                    <a:pt x="100" y="470"/>
                  </a:lnTo>
                  <a:lnTo>
                    <a:pt x="100" y="476"/>
                  </a:lnTo>
                  <a:lnTo>
                    <a:pt x="98" y="480"/>
                  </a:lnTo>
                  <a:lnTo>
                    <a:pt x="94" y="484"/>
                  </a:lnTo>
                  <a:lnTo>
                    <a:pt x="90" y="484"/>
                  </a:lnTo>
                  <a:lnTo>
                    <a:pt x="90" y="484"/>
                  </a:lnTo>
                  <a:close/>
                  <a:moveTo>
                    <a:pt x="500" y="460"/>
                  </a:moveTo>
                  <a:lnTo>
                    <a:pt x="500" y="460"/>
                  </a:lnTo>
                  <a:lnTo>
                    <a:pt x="496" y="458"/>
                  </a:lnTo>
                  <a:lnTo>
                    <a:pt x="492" y="456"/>
                  </a:lnTo>
                  <a:lnTo>
                    <a:pt x="492" y="456"/>
                  </a:lnTo>
                  <a:lnTo>
                    <a:pt x="488" y="458"/>
                  </a:lnTo>
                  <a:lnTo>
                    <a:pt x="486" y="460"/>
                  </a:lnTo>
                  <a:lnTo>
                    <a:pt x="484" y="464"/>
                  </a:lnTo>
                  <a:lnTo>
                    <a:pt x="484" y="468"/>
                  </a:lnTo>
                  <a:lnTo>
                    <a:pt x="484" y="494"/>
                  </a:lnTo>
                  <a:lnTo>
                    <a:pt x="472" y="494"/>
                  </a:lnTo>
                  <a:lnTo>
                    <a:pt x="472" y="446"/>
                  </a:lnTo>
                  <a:lnTo>
                    <a:pt x="484" y="446"/>
                  </a:lnTo>
                  <a:lnTo>
                    <a:pt x="484" y="450"/>
                  </a:lnTo>
                  <a:lnTo>
                    <a:pt x="484" y="450"/>
                  </a:lnTo>
                  <a:lnTo>
                    <a:pt x="488" y="446"/>
                  </a:lnTo>
                  <a:lnTo>
                    <a:pt x="494" y="444"/>
                  </a:lnTo>
                  <a:lnTo>
                    <a:pt x="494" y="444"/>
                  </a:lnTo>
                  <a:lnTo>
                    <a:pt x="500" y="446"/>
                  </a:lnTo>
                  <a:lnTo>
                    <a:pt x="504" y="448"/>
                  </a:lnTo>
                  <a:lnTo>
                    <a:pt x="500" y="460"/>
                  </a:lnTo>
                  <a:close/>
                  <a:moveTo>
                    <a:pt x="406" y="446"/>
                  </a:moveTo>
                  <a:lnTo>
                    <a:pt x="418" y="446"/>
                  </a:lnTo>
                  <a:lnTo>
                    <a:pt x="404" y="494"/>
                  </a:lnTo>
                  <a:lnTo>
                    <a:pt x="394" y="494"/>
                  </a:lnTo>
                  <a:lnTo>
                    <a:pt x="388" y="474"/>
                  </a:lnTo>
                  <a:lnTo>
                    <a:pt x="388" y="474"/>
                  </a:lnTo>
                  <a:lnTo>
                    <a:pt x="384" y="464"/>
                  </a:lnTo>
                  <a:lnTo>
                    <a:pt x="384" y="464"/>
                  </a:lnTo>
                  <a:lnTo>
                    <a:pt x="382" y="474"/>
                  </a:lnTo>
                  <a:lnTo>
                    <a:pt x="376" y="494"/>
                  </a:lnTo>
                  <a:lnTo>
                    <a:pt x="366" y="494"/>
                  </a:lnTo>
                  <a:lnTo>
                    <a:pt x="366" y="494"/>
                  </a:lnTo>
                  <a:lnTo>
                    <a:pt x="352" y="446"/>
                  </a:lnTo>
                  <a:lnTo>
                    <a:pt x="366" y="446"/>
                  </a:lnTo>
                  <a:lnTo>
                    <a:pt x="370" y="464"/>
                  </a:lnTo>
                  <a:lnTo>
                    <a:pt x="370" y="464"/>
                  </a:lnTo>
                  <a:lnTo>
                    <a:pt x="372" y="476"/>
                  </a:lnTo>
                  <a:lnTo>
                    <a:pt x="372" y="476"/>
                  </a:lnTo>
                  <a:lnTo>
                    <a:pt x="374" y="464"/>
                  </a:lnTo>
                  <a:lnTo>
                    <a:pt x="380" y="446"/>
                  </a:lnTo>
                  <a:lnTo>
                    <a:pt x="390" y="446"/>
                  </a:lnTo>
                  <a:lnTo>
                    <a:pt x="396" y="464"/>
                  </a:lnTo>
                  <a:lnTo>
                    <a:pt x="396" y="464"/>
                  </a:lnTo>
                  <a:lnTo>
                    <a:pt x="398" y="476"/>
                  </a:lnTo>
                  <a:lnTo>
                    <a:pt x="398" y="476"/>
                  </a:lnTo>
                  <a:lnTo>
                    <a:pt x="400" y="464"/>
                  </a:lnTo>
                  <a:lnTo>
                    <a:pt x="406" y="446"/>
                  </a:lnTo>
                  <a:close/>
                  <a:moveTo>
                    <a:pt x="442" y="444"/>
                  </a:moveTo>
                  <a:lnTo>
                    <a:pt x="442" y="444"/>
                  </a:lnTo>
                  <a:lnTo>
                    <a:pt x="434" y="446"/>
                  </a:lnTo>
                  <a:lnTo>
                    <a:pt x="426" y="452"/>
                  </a:lnTo>
                  <a:lnTo>
                    <a:pt x="422" y="460"/>
                  </a:lnTo>
                  <a:lnTo>
                    <a:pt x="420" y="470"/>
                  </a:lnTo>
                  <a:lnTo>
                    <a:pt x="420" y="470"/>
                  </a:lnTo>
                  <a:lnTo>
                    <a:pt x="422" y="480"/>
                  </a:lnTo>
                  <a:lnTo>
                    <a:pt x="426" y="488"/>
                  </a:lnTo>
                  <a:lnTo>
                    <a:pt x="434" y="494"/>
                  </a:lnTo>
                  <a:lnTo>
                    <a:pt x="442" y="496"/>
                  </a:lnTo>
                  <a:lnTo>
                    <a:pt x="442" y="496"/>
                  </a:lnTo>
                  <a:lnTo>
                    <a:pt x="450" y="494"/>
                  </a:lnTo>
                  <a:lnTo>
                    <a:pt x="458" y="488"/>
                  </a:lnTo>
                  <a:lnTo>
                    <a:pt x="462" y="480"/>
                  </a:lnTo>
                  <a:lnTo>
                    <a:pt x="464" y="470"/>
                  </a:lnTo>
                  <a:lnTo>
                    <a:pt x="464" y="470"/>
                  </a:lnTo>
                  <a:lnTo>
                    <a:pt x="462" y="460"/>
                  </a:lnTo>
                  <a:lnTo>
                    <a:pt x="458" y="452"/>
                  </a:lnTo>
                  <a:lnTo>
                    <a:pt x="450" y="446"/>
                  </a:lnTo>
                  <a:lnTo>
                    <a:pt x="442" y="444"/>
                  </a:lnTo>
                  <a:lnTo>
                    <a:pt x="442" y="444"/>
                  </a:lnTo>
                  <a:close/>
                  <a:moveTo>
                    <a:pt x="442" y="484"/>
                  </a:moveTo>
                  <a:lnTo>
                    <a:pt x="442" y="484"/>
                  </a:lnTo>
                  <a:lnTo>
                    <a:pt x="438" y="484"/>
                  </a:lnTo>
                  <a:lnTo>
                    <a:pt x="434" y="480"/>
                  </a:lnTo>
                  <a:lnTo>
                    <a:pt x="432" y="476"/>
                  </a:lnTo>
                  <a:lnTo>
                    <a:pt x="432" y="470"/>
                  </a:lnTo>
                  <a:lnTo>
                    <a:pt x="432" y="470"/>
                  </a:lnTo>
                  <a:lnTo>
                    <a:pt x="432" y="464"/>
                  </a:lnTo>
                  <a:lnTo>
                    <a:pt x="434" y="460"/>
                  </a:lnTo>
                  <a:lnTo>
                    <a:pt x="438" y="456"/>
                  </a:lnTo>
                  <a:lnTo>
                    <a:pt x="442" y="456"/>
                  </a:lnTo>
                  <a:lnTo>
                    <a:pt x="442" y="456"/>
                  </a:lnTo>
                  <a:lnTo>
                    <a:pt x="446" y="456"/>
                  </a:lnTo>
                  <a:lnTo>
                    <a:pt x="450" y="460"/>
                  </a:lnTo>
                  <a:lnTo>
                    <a:pt x="452" y="464"/>
                  </a:lnTo>
                  <a:lnTo>
                    <a:pt x="452" y="470"/>
                  </a:lnTo>
                  <a:lnTo>
                    <a:pt x="452" y="470"/>
                  </a:lnTo>
                  <a:lnTo>
                    <a:pt x="452" y="476"/>
                  </a:lnTo>
                  <a:lnTo>
                    <a:pt x="450" y="480"/>
                  </a:lnTo>
                  <a:lnTo>
                    <a:pt x="446" y="484"/>
                  </a:lnTo>
                  <a:lnTo>
                    <a:pt x="442" y="484"/>
                  </a:lnTo>
                  <a:lnTo>
                    <a:pt x="442" y="484"/>
                  </a:lnTo>
                  <a:close/>
                  <a:moveTo>
                    <a:pt x="186" y="462"/>
                  </a:moveTo>
                  <a:lnTo>
                    <a:pt x="200" y="494"/>
                  </a:lnTo>
                  <a:lnTo>
                    <a:pt x="186" y="494"/>
                  </a:lnTo>
                  <a:lnTo>
                    <a:pt x="176" y="472"/>
                  </a:lnTo>
                  <a:lnTo>
                    <a:pt x="170" y="480"/>
                  </a:lnTo>
                  <a:lnTo>
                    <a:pt x="170" y="494"/>
                  </a:lnTo>
                  <a:lnTo>
                    <a:pt x="158" y="494"/>
                  </a:lnTo>
                  <a:lnTo>
                    <a:pt x="158" y="432"/>
                  </a:lnTo>
                  <a:lnTo>
                    <a:pt x="170" y="426"/>
                  </a:lnTo>
                  <a:lnTo>
                    <a:pt x="170" y="464"/>
                  </a:lnTo>
                  <a:lnTo>
                    <a:pt x="170" y="464"/>
                  </a:lnTo>
                  <a:lnTo>
                    <a:pt x="174" y="458"/>
                  </a:lnTo>
                  <a:lnTo>
                    <a:pt x="184" y="446"/>
                  </a:lnTo>
                  <a:lnTo>
                    <a:pt x="198" y="446"/>
                  </a:lnTo>
                  <a:lnTo>
                    <a:pt x="186" y="462"/>
                  </a:lnTo>
                  <a:close/>
                  <a:moveTo>
                    <a:pt x="242" y="494"/>
                  </a:moveTo>
                  <a:lnTo>
                    <a:pt x="230" y="494"/>
                  </a:lnTo>
                  <a:lnTo>
                    <a:pt x="230" y="446"/>
                  </a:lnTo>
                  <a:lnTo>
                    <a:pt x="242" y="446"/>
                  </a:lnTo>
                  <a:lnTo>
                    <a:pt x="242" y="450"/>
                  </a:lnTo>
                  <a:lnTo>
                    <a:pt x="242" y="450"/>
                  </a:lnTo>
                  <a:lnTo>
                    <a:pt x="248" y="446"/>
                  </a:lnTo>
                  <a:lnTo>
                    <a:pt x="254" y="444"/>
                  </a:lnTo>
                  <a:lnTo>
                    <a:pt x="254" y="444"/>
                  </a:lnTo>
                  <a:lnTo>
                    <a:pt x="262" y="446"/>
                  </a:lnTo>
                  <a:lnTo>
                    <a:pt x="268" y="450"/>
                  </a:lnTo>
                  <a:lnTo>
                    <a:pt x="272" y="458"/>
                  </a:lnTo>
                  <a:lnTo>
                    <a:pt x="272" y="466"/>
                  </a:lnTo>
                  <a:lnTo>
                    <a:pt x="272" y="494"/>
                  </a:lnTo>
                  <a:lnTo>
                    <a:pt x="260" y="494"/>
                  </a:lnTo>
                  <a:lnTo>
                    <a:pt x="260" y="468"/>
                  </a:lnTo>
                  <a:lnTo>
                    <a:pt x="260" y="468"/>
                  </a:lnTo>
                  <a:lnTo>
                    <a:pt x="260" y="462"/>
                  </a:lnTo>
                  <a:lnTo>
                    <a:pt x="258" y="458"/>
                  </a:lnTo>
                  <a:lnTo>
                    <a:pt x="256" y="456"/>
                  </a:lnTo>
                  <a:lnTo>
                    <a:pt x="252" y="456"/>
                  </a:lnTo>
                  <a:lnTo>
                    <a:pt x="252" y="456"/>
                  </a:lnTo>
                  <a:lnTo>
                    <a:pt x="248" y="456"/>
                  </a:lnTo>
                  <a:lnTo>
                    <a:pt x="244" y="458"/>
                  </a:lnTo>
                  <a:lnTo>
                    <a:pt x="244" y="462"/>
                  </a:lnTo>
                  <a:lnTo>
                    <a:pt x="242" y="468"/>
                  </a:lnTo>
                  <a:lnTo>
                    <a:pt x="242" y="494"/>
                  </a:lnTo>
                  <a:close/>
                  <a:moveTo>
                    <a:pt x="310" y="450"/>
                  </a:moveTo>
                  <a:lnTo>
                    <a:pt x="310" y="450"/>
                  </a:lnTo>
                  <a:lnTo>
                    <a:pt x="306" y="446"/>
                  </a:lnTo>
                  <a:lnTo>
                    <a:pt x="300" y="444"/>
                  </a:lnTo>
                  <a:lnTo>
                    <a:pt x="300" y="444"/>
                  </a:lnTo>
                  <a:lnTo>
                    <a:pt x="292" y="446"/>
                  </a:lnTo>
                  <a:lnTo>
                    <a:pt x="286" y="452"/>
                  </a:lnTo>
                  <a:lnTo>
                    <a:pt x="282" y="460"/>
                  </a:lnTo>
                  <a:lnTo>
                    <a:pt x="280" y="470"/>
                  </a:lnTo>
                  <a:lnTo>
                    <a:pt x="280" y="470"/>
                  </a:lnTo>
                  <a:lnTo>
                    <a:pt x="282" y="480"/>
                  </a:lnTo>
                  <a:lnTo>
                    <a:pt x="286" y="488"/>
                  </a:lnTo>
                  <a:lnTo>
                    <a:pt x="292" y="494"/>
                  </a:lnTo>
                  <a:lnTo>
                    <a:pt x="300" y="496"/>
                  </a:lnTo>
                  <a:lnTo>
                    <a:pt x="300" y="496"/>
                  </a:lnTo>
                  <a:lnTo>
                    <a:pt x="306" y="494"/>
                  </a:lnTo>
                  <a:lnTo>
                    <a:pt x="310" y="490"/>
                  </a:lnTo>
                  <a:lnTo>
                    <a:pt x="310" y="492"/>
                  </a:lnTo>
                  <a:lnTo>
                    <a:pt x="310" y="492"/>
                  </a:lnTo>
                  <a:lnTo>
                    <a:pt x="310" y="496"/>
                  </a:lnTo>
                  <a:lnTo>
                    <a:pt x="310" y="500"/>
                  </a:lnTo>
                  <a:lnTo>
                    <a:pt x="304" y="504"/>
                  </a:lnTo>
                  <a:lnTo>
                    <a:pt x="296" y="506"/>
                  </a:lnTo>
                  <a:lnTo>
                    <a:pt x="294" y="506"/>
                  </a:lnTo>
                  <a:lnTo>
                    <a:pt x="300" y="514"/>
                  </a:lnTo>
                  <a:lnTo>
                    <a:pt x="300" y="514"/>
                  </a:lnTo>
                  <a:lnTo>
                    <a:pt x="300" y="514"/>
                  </a:lnTo>
                  <a:lnTo>
                    <a:pt x="310" y="512"/>
                  </a:lnTo>
                  <a:lnTo>
                    <a:pt x="318" y="508"/>
                  </a:lnTo>
                  <a:lnTo>
                    <a:pt x="322" y="500"/>
                  </a:lnTo>
                  <a:lnTo>
                    <a:pt x="324" y="490"/>
                  </a:lnTo>
                  <a:lnTo>
                    <a:pt x="324" y="446"/>
                  </a:lnTo>
                  <a:lnTo>
                    <a:pt x="310" y="446"/>
                  </a:lnTo>
                  <a:lnTo>
                    <a:pt x="310" y="450"/>
                  </a:lnTo>
                  <a:close/>
                  <a:moveTo>
                    <a:pt x="310" y="460"/>
                  </a:moveTo>
                  <a:lnTo>
                    <a:pt x="310" y="480"/>
                  </a:lnTo>
                  <a:lnTo>
                    <a:pt x="310" y="480"/>
                  </a:lnTo>
                  <a:lnTo>
                    <a:pt x="308" y="484"/>
                  </a:lnTo>
                  <a:lnTo>
                    <a:pt x="302" y="484"/>
                  </a:lnTo>
                  <a:lnTo>
                    <a:pt x="302" y="484"/>
                  </a:lnTo>
                  <a:lnTo>
                    <a:pt x="300" y="484"/>
                  </a:lnTo>
                  <a:lnTo>
                    <a:pt x="296" y="482"/>
                  </a:lnTo>
                  <a:lnTo>
                    <a:pt x="294" y="478"/>
                  </a:lnTo>
                  <a:lnTo>
                    <a:pt x="294" y="470"/>
                  </a:lnTo>
                  <a:lnTo>
                    <a:pt x="294" y="470"/>
                  </a:lnTo>
                  <a:lnTo>
                    <a:pt x="294" y="462"/>
                  </a:lnTo>
                  <a:lnTo>
                    <a:pt x="296" y="458"/>
                  </a:lnTo>
                  <a:lnTo>
                    <a:pt x="300" y="456"/>
                  </a:lnTo>
                  <a:lnTo>
                    <a:pt x="302" y="456"/>
                  </a:lnTo>
                  <a:lnTo>
                    <a:pt x="302" y="456"/>
                  </a:lnTo>
                  <a:lnTo>
                    <a:pt x="308" y="458"/>
                  </a:lnTo>
                  <a:lnTo>
                    <a:pt x="310" y="460"/>
                  </a:lnTo>
                  <a:lnTo>
                    <a:pt x="310" y="460"/>
                  </a:lnTo>
                  <a:close/>
                  <a:moveTo>
                    <a:pt x="208" y="446"/>
                  </a:moveTo>
                  <a:lnTo>
                    <a:pt x="220" y="446"/>
                  </a:lnTo>
                  <a:lnTo>
                    <a:pt x="220" y="468"/>
                  </a:lnTo>
                  <a:lnTo>
                    <a:pt x="220" y="494"/>
                  </a:lnTo>
                  <a:lnTo>
                    <a:pt x="208" y="494"/>
                  </a:lnTo>
                  <a:lnTo>
                    <a:pt x="208" y="446"/>
                  </a:lnTo>
                  <a:close/>
                  <a:moveTo>
                    <a:pt x="220" y="432"/>
                  </a:moveTo>
                  <a:lnTo>
                    <a:pt x="220" y="438"/>
                  </a:lnTo>
                  <a:lnTo>
                    <a:pt x="208" y="438"/>
                  </a:lnTo>
                  <a:lnTo>
                    <a:pt x="208" y="426"/>
                  </a:lnTo>
                  <a:lnTo>
                    <a:pt x="220" y="426"/>
                  </a:lnTo>
                  <a:lnTo>
                    <a:pt x="220" y="432"/>
                  </a:lnTo>
                  <a:close/>
                  <a:moveTo>
                    <a:pt x="510" y="432"/>
                  </a:moveTo>
                  <a:lnTo>
                    <a:pt x="522" y="426"/>
                  </a:lnTo>
                  <a:lnTo>
                    <a:pt x="522" y="470"/>
                  </a:lnTo>
                  <a:lnTo>
                    <a:pt x="522" y="494"/>
                  </a:lnTo>
                  <a:lnTo>
                    <a:pt x="510" y="494"/>
                  </a:lnTo>
                  <a:lnTo>
                    <a:pt x="510" y="432"/>
                  </a:lnTo>
                  <a:close/>
                  <a:moveTo>
                    <a:pt x="88" y="166"/>
                  </a:moveTo>
                  <a:lnTo>
                    <a:pt x="188" y="166"/>
                  </a:lnTo>
                  <a:lnTo>
                    <a:pt x="188" y="108"/>
                  </a:lnTo>
                  <a:lnTo>
                    <a:pt x="88" y="108"/>
                  </a:lnTo>
                  <a:lnTo>
                    <a:pt x="88" y="62"/>
                  </a:lnTo>
                  <a:lnTo>
                    <a:pt x="198" y="62"/>
                  </a:lnTo>
                  <a:lnTo>
                    <a:pt x="162" y="0"/>
                  </a:lnTo>
                  <a:lnTo>
                    <a:pt x="6" y="0"/>
                  </a:lnTo>
                  <a:lnTo>
                    <a:pt x="6" y="274"/>
                  </a:lnTo>
                  <a:lnTo>
                    <a:pt x="226" y="274"/>
                  </a:lnTo>
                  <a:lnTo>
                    <a:pt x="226" y="212"/>
                  </a:lnTo>
                  <a:lnTo>
                    <a:pt x="88" y="212"/>
                  </a:lnTo>
                  <a:lnTo>
                    <a:pt x="88" y="166"/>
                  </a:lnTo>
                  <a:close/>
                  <a:moveTo>
                    <a:pt x="374" y="0"/>
                  </a:moveTo>
                  <a:lnTo>
                    <a:pt x="326" y="90"/>
                  </a:lnTo>
                  <a:lnTo>
                    <a:pt x="280" y="0"/>
                  </a:lnTo>
                  <a:lnTo>
                    <a:pt x="188" y="0"/>
                  </a:lnTo>
                  <a:lnTo>
                    <a:pt x="284" y="166"/>
                  </a:lnTo>
                  <a:lnTo>
                    <a:pt x="284" y="274"/>
                  </a:lnTo>
                  <a:lnTo>
                    <a:pt x="366" y="274"/>
                  </a:lnTo>
                  <a:lnTo>
                    <a:pt x="366" y="166"/>
                  </a:lnTo>
                  <a:lnTo>
                    <a:pt x="464" y="0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</p:grpSp>
    </p:spTree>
    <p:extLst>
      <p:ext uri="{BB962C8B-B14F-4D97-AF65-F5344CB8AC3E}">
        <p14:creationId xmlns:p14="http://schemas.microsoft.com/office/powerpoint/2010/main" val="31950385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>
            <a:spLocks noChangeAspect="1"/>
          </p:cNvSpPr>
          <p:nvPr/>
        </p:nvSpPr>
        <p:spPr bwMode="gray">
          <a:xfrm rot="10800000">
            <a:off x="463550" y="457202"/>
            <a:ext cx="5413248" cy="4570413"/>
          </a:xfrm>
          <a:custGeom>
            <a:avLst/>
            <a:gdLst>
              <a:gd name="connsiteX0" fmla="*/ 0 w 10000"/>
              <a:gd name="connsiteY0" fmla="*/ 0 h 9745"/>
              <a:gd name="connsiteX1" fmla="*/ 921 w 10000"/>
              <a:gd name="connsiteY1" fmla="*/ 9745 h 9745"/>
              <a:gd name="connsiteX2" fmla="*/ 10000 w 10000"/>
              <a:gd name="connsiteY2" fmla="*/ 7201 h 9745"/>
              <a:gd name="connsiteX3" fmla="*/ 10000 w 10000"/>
              <a:gd name="connsiteY3" fmla="*/ 0 h 9745"/>
              <a:gd name="connsiteX4" fmla="*/ 0 w 10000"/>
              <a:gd name="connsiteY4" fmla="*/ 0 h 9745"/>
              <a:gd name="connsiteX0" fmla="*/ 0 w 9079"/>
              <a:gd name="connsiteY0" fmla="*/ 0 h 10000"/>
              <a:gd name="connsiteX1" fmla="*/ 0 w 9079"/>
              <a:gd name="connsiteY1" fmla="*/ 10000 h 10000"/>
              <a:gd name="connsiteX2" fmla="*/ 9079 w 9079"/>
              <a:gd name="connsiteY2" fmla="*/ 7389 h 10000"/>
              <a:gd name="connsiteX3" fmla="*/ 9079 w 9079"/>
              <a:gd name="connsiteY3" fmla="*/ 0 h 10000"/>
              <a:gd name="connsiteX4" fmla="*/ 0 w 9079"/>
              <a:gd name="connsiteY4" fmla="*/ 0 h 10000"/>
              <a:gd name="connsiteX0" fmla="*/ 5 w 10000"/>
              <a:gd name="connsiteY0" fmla="*/ 2555 h 10000"/>
              <a:gd name="connsiteX1" fmla="*/ 0 w 10000"/>
              <a:gd name="connsiteY1" fmla="*/ 10000 h 10000"/>
              <a:gd name="connsiteX2" fmla="*/ 10000 w 10000"/>
              <a:gd name="connsiteY2" fmla="*/ 7389 h 10000"/>
              <a:gd name="connsiteX3" fmla="*/ 10000 w 10000"/>
              <a:gd name="connsiteY3" fmla="*/ 0 h 10000"/>
              <a:gd name="connsiteX4" fmla="*/ 5 w 10000"/>
              <a:gd name="connsiteY4" fmla="*/ 2555 h 10000"/>
              <a:gd name="connsiteX0" fmla="*/ 5 w 10000"/>
              <a:gd name="connsiteY0" fmla="*/ 0 h 7445"/>
              <a:gd name="connsiteX1" fmla="*/ 0 w 10000"/>
              <a:gd name="connsiteY1" fmla="*/ 7445 h 7445"/>
              <a:gd name="connsiteX2" fmla="*/ 10000 w 10000"/>
              <a:gd name="connsiteY2" fmla="*/ 4834 h 7445"/>
              <a:gd name="connsiteX3" fmla="*/ 10000 w 10000"/>
              <a:gd name="connsiteY3" fmla="*/ 7 h 7445"/>
              <a:gd name="connsiteX4" fmla="*/ 5 w 10000"/>
              <a:gd name="connsiteY4" fmla="*/ 0 h 7445"/>
              <a:gd name="connsiteX0" fmla="*/ 5 w 10000"/>
              <a:gd name="connsiteY0" fmla="*/ 0 h 10000"/>
              <a:gd name="connsiteX1" fmla="*/ 0 w 10000"/>
              <a:gd name="connsiteY1" fmla="*/ 10000 h 10000"/>
              <a:gd name="connsiteX2" fmla="*/ 8453 w 10000"/>
              <a:gd name="connsiteY2" fmla="*/ 7036 h 10000"/>
              <a:gd name="connsiteX3" fmla="*/ 10000 w 10000"/>
              <a:gd name="connsiteY3" fmla="*/ 9 h 10000"/>
              <a:gd name="connsiteX4" fmla="*/ 5 w 10000"/>
              <a:gd name="connsiteY4" fmla="*/ 0 h 10000"/>
              <a:gd name="connsiteX0" fmla="*/ 5 w 8453"/>
              <a:gd name="connsiteY0" fmla="*/ 4143 h 14143"/>
              <a:gd name="connsiteX1" fmla="*/ 0 w 8453"/>
              <a:gd name="connsiteY1" fmla="*/ 14143 h 14143"/>
              <a:gd name="connsiteX2" fmla="*/ 8453 w 8453"/>
              <a:gd name="connsiteY2" fmla="*/ 11179 h 14143"/>
              <a:gd name="connsiteX3" fmla="*/ 8453 w 8453"/>
              <a:gd name="connsiteY3" fmla="*/ 0 h 14143"/>
              <a:gd name="connsiteX4" fmla="*/ 5 w 8453"/>
              <a:gd name="connsiteY4" fmla="*/ 4143 h 14143"/>
              <a:gd name="connsiteX0" fmla="*/ 6 w 10000"/>
              <a:gd name="connsiteY0" fmla="*/ 0 h 10007"/>
              <a:gd name="connsiteX1" fmla="*/ 0 w 10000"/>
              <a:gd name="connsiteY1" fmla="*/ 10007 h 10007"/>
              <a:gd name="connsiteX2" fmla="*/ 10000 w 10000"/>
              <a:gd name="connsiteY2" fmla="*/ 7911 h 10007"/>
              <a:gd name="connsiteX3" fmla="*/ 10000 w 10000"/>
              <a:gd name="connsiteY3" fmla="*/ 7 h 10007"/>
              <a:gd name="connsiteX4" fmla="*/ 6 w 10000"/>
              <a:gd name="connsiteY4" fmla="*/ 0 h 1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7">
                <a:moveTo>
                  <a:pt x="6" y="0"/>
                </a:moveTo>
                <a:cubicBezTo>
                  <a:pt x="4" y="2358"/>
                  <a:pt x="2" y="7650"/>
                  <a:pt x="0" y="10007"/>
                </a:cubicBezTo>
                <a:lnTo>
                  <a:pt x="10000" y="7911"/>
                </a:lnTo>
                <a:lnTo>
                  <a:pt x="10000" y="7"/>
                </a:lnTo>
                <a:lnTo>
                  <a:pt x="6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43614" y="1677507"/>
            <a:ext cx="4901184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33333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743614" y="2685128"/>
            <a:ext cx="4901184" cy="645742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333333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grpSp>
        <p:nvGrpSpPr>
          <p:cNvPr id="7" name="Group 6"/>
          <p:cNvGrpSpPr/>
          <p:nvPr/>
        </p:nvGrpSpPr>
        <p:grpSpPr>
          <a:xfrm>
            <a:off x="7708392" y="5346131"/>
            <a:ext cx="987552" cy="1152626"/>
            <a:chOff x="9040813" y="5535613"/>
            <a:chExt cx="1082675" cy="1263650"/>
          </a:xfrm>
        </p:grpSpPr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9040813" y="5535613"/>
              <a:ext cx="866775" cy="314325"/>
            </a:xfrm>
            <a:custGeom>
              <a:avLst/>
              <a:gdLst>
                <a:gd name="T0" fmla="*/ 546 w 546"/>
                <a:gd name="T1" fmla="*/ 0 h 198"/>
                <a:gd name="T2" fmla="*/ 0 w 546"/>
                <a:gd name="T3" fmla="*/ 198 h 198"/>
                <a:gd name="T4" fmla="*/ 546 w 546"/>
                <a:gd name="T5" fmla="*/ 102 h 198"/>
                <a:gd name="T6" fmla="*/ 546 w 546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6" h="198">
                  <a:moveTo>
                    <a:pt x="546" y="0"/>
                  </a:moveTo>
                  <a:lnTo>
                    <a:pt x="0" y="198"/>
                  </a:lnTo>
                  <a:lnTo>
                    <a:pt x="546" y="102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9040813" y="5983288"/>
              <a:ext cx="1082675" cy="815975"/>
            </a:xfrm>
            <a:custGeom>
              <a:avLst/>
              <a:gdLst>
                <a:gd name="T0" fmla="*/ 6 w 682"/>
                <a:gd name="T1" fmla="*/ 342 h 514"/>
                <a:gd name="T2" fmla="*/ 38 w 682"/>
                <a:gd name="T3" fmla="*/ 380 h 514"/>
                <a:gd name="T4" fmla="*/ 34 w 682"/>
                <a:gd name="T5" fmla="*/ 354 h 514"/>
                <a:gd name="T6" fmla="*/ 78 w 682"/>
                <a:gd name="T7" fmla="*/ 392 h 514"/>
                <a:gd name="T8" fmla="*/ 96 w 682"/>
                <a:gd name="T9" fmla="*/ 406 h 514"/>
                <a:gd name="T10" fmla="*/ 250 w 682"/>
                <a:gd name="T11" fmla="*/ 364 h 514"/>
                <a:gd name="T12" fmla="*/ 266 w 682"/>
                <a:gd name="T13" fmla="*/ 372 h 514"/>
                <a:gd name="T14" fmla="*/ 132 w 682"/>
                <a:gd name="T15" fmla="*/ 380 h 514"/>
                <a:gd name="T16" fmla="*/ 164 w 682"/>
                <a:gd name="T17" fmla="*/ 374 h 514"/>
                <a:gd name="T18" fmla="*/ 192 w 682"/>
                <a:gd name="T19" fmla="*/ 364 h 514"/>
                <a:gd name="T20" fmla="*/ 192 w 682"/>
                <a:gd name="T21" fmla="*/ 374 h 514"/>
                <a:gd name="T22" fmla="*/ 446 w 682"/>
                <a:gd name="T23" fmla="*/ 406 h 514"/>
                <a:gd name="T24" fmla="*/ 456 w 682"/>
                <a:gd name="T25" fmla="*/ 358 h 514"/>
                <a:gd name="T26" fmla="*/ 446 w 682"/>
                <a:gd name="T27" fmla="*/ 394 h 514"/>
                <a:gd name="T28" fmla="*/ 290 w 682"/>
                <a:gd name="T29" fmla="*/ 384 h 514"/>
                <a:gd name="T30" fmla="*/ 304 w 682"/>
                <a:gd name="T31" fmla="*/ 420 h 514"/>
                <a:gd name="T32" fmla="*/ 320 w 682"/>
                <a:gd name="T33" fmla="*/ 394 h 514"/>
                <a:gd name="T34" fmla="*/ 316 w 682"/>
                <a:gd name="T35" fmla="*/ 372 h 514"/>
                <a:gd name="T36" fmla="*/ 380 w 682"/>
                <a:gd name="T37" fmla="*/ 376 h 514"/>
                <a:gd name="T38" fmla="*/ 402 w 682"/>
                <a:gd name="T39" fmla="*/ 410 h 514"/>
                <a:gd name="T40" fmla="*/ 374 w 682"/>
                <a:gd name="T41" fmla="*/ 388 h 514"/>
                <a:gd name="T42" fmla="*/ 514 w 682"/>
                <a:gd name="T43" fmla="*/ 394 h 514"/>
                <a:gd name="T44" fmla="*/ 512 w 682"/>
                <a:gd name="T45" fmla="*/ 360 h 514"/>
                <a:gd name="T46" fmla="*/ 522 w 682"/>
                <a:gd name="T47" fmla="*/ 402 h 514"/>
                <a:gd name="T48" fmla="*/ 632 w 682"/>
                <a:gd name="T49" fmla="*/ 394 h 514"/>
                <a:gd name="T50" fmla="*/ 620 w 682"/>
                <a:gd name="T51" fmla="*/ 358 h 514"/>
                <a:gd name="T52" fmla="*/ 632 w 682"/>
                <a:gd name="T53" fmla="*/ 394 h 514"/>
                <a:gd name="T54" fmla="*/ 584 w 682"/>
                <a:gd name="T55" fmla="*/ 396 h 514"/>
                <a:gd name="T56" fmla="*/ 562 w 682"/>
                <a:gd name="T57" fmla="*/ 372 h 514"/>
                <a:gd name="T58" fmla="*/ 548 w 682"/>
                <a:gd name="T59" fmla="*/ 410 h 514"/>
                <a:gd name="T60" fmla="*/ 548 w 682"/>
                <a:gd name="T61" fmla="*/ 372 h 514"/>
                <a:gd name="T62" fmla="*/ 664 w 682"/>
                <a:gd name="T63" fmla="*/ 374 h 514"/>
                <a:gd name="T64" fmla="*/ 678 w 682"/>
                <a:gd name="T65" fmla="*/ 374 h 514"/>
                <a:gd name="T66" fmla="*/ 228 w 682"/>
                <a:gd name="T67" fmla="*/ 354 h 514"/>
                <a:gd name="T68" fmla="*/ 530 w 682"/>
                <a:gd name="T69" fmla="*/ 470 h 514"/>
                <a:gd name="T70" fmla="*/ 552 w 682"/>
                <a:gd name="T71" fmla="*/ 484 h 514"/>
                <a:gd name="T72" fmla="*/ 560 w 682"/>
                <a:gd name="T73" fmla="*/ 480 h 514"/>
                <a:gd name="T74" fmla="*/ 120 w 682"/>
                <a:gd name="T75" fmla="*/ 494 h 514"/>
                <a:gd name="T76" fmla="*/ 42 w 682"/>
                <a:gd name="T77" fmla="*/ 494 h 514"/>
                <a:gd name="T78" fmla="*/ 20 w 682"/>
                <a:gd name="T79" fmla="*/ 476 h 514"/>
                <a:gd name="T80" fmla="*/ 70 w 682"/>
                <a:gd name="T81" fmla="*/ 460 h 514"/>
                <a:gd name="T82" fmla="*/ 106 w 682"/>
                <a:gd name="T83" fmla="*/ 452 h 514"/>
                <a:gd name="T84" fmla="*/ 90 w 682"/>
                <a:gd name="T85" fmla="*/ 456 h 514"/>
                <a:gd name="T86" fmla="*/ 496 w 682"/>
                <a:gd name="T87" fmla="*/ 458 h 514"/>
                <a:gd name="T88" fmla="*/ 494 w 682"/>
                <a:gd name="T89" fmla="*/ 444 h 514"/>
                <a:gd name="T90" fmla="*/ 376 w 682"/>
                <a:gd name="T91" fmla="*/ 494 h 514"/>
                <a:gd name="T92" fmla="*/ 398 w 682"/>
                <a:gd name="T93" fmla="*/ 476 h 514"/>
                <a:gd name="T94" fmla="*/ 442 w 682"/>
                <a:gd name="T95" fmla="*/ 496 h 514"/>
                <a:gd name="T96" fmla="*/ 438 w 682"/>
                <a:gd name="T97" fmla="*/ 484 h 514"/>
                <a:gd name="T98" fmla="*/ 452 w 682"/>
                <a:gd name="T99" fmla="*/ 470 h 514"/>
                <a:gd name="T100" fmla="*/ 170 w 682"/>
                <a:gd name="T101" fmla="*/ 426 h 514"/>
                <a:gd name="T102" fmla="*/ 254 w 682"/>
                <a:gd name="T103" fmla="*/ 444 h 514"/>
                <a:gd name="T104" fmla="*/ 252 w 682"/>
                <a:gd name="T105" fmla="*/ 456 h 514"/>
                <a:gd name="T106" fmla="*/ 280 w 682"/>
                <a:gd name="T107" fmla="*/ 470 h 514"/>
                <a:gd name="T108" fmla="*/ 296 w 682"/>
                <a:gd name="T109" fmla="*/ 506 h 514"/>
                <a:gd name="T110" fmla="*/ 310 w 682"/>
                <a:gd name="T111" fmla="*/ 480 h 514"/>
                <a:gd name="T112" fmla="*/ 308 w 682"/>
                <a:gd name="T113" fmla="*/ 458 h 514"/>
                <a:gd name="T114" fmla="*/ 220 w 682"/>
                <a:gd name="T115" fmla="*/ 432 h 514"/>
                <a:gd name="T116" fmla="*/ 6 w 682"/>
                <a:gd name="T117" fmla="*/ 0 h 514"/>
                <a:gd name="T118" fmla="*/ 464 w 682"/>
                <a:gd name="T119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82" h="514">
                  <a:moveTo>
                    <a:pt x="58" y="388"/>
                  </a:moveTo>
                  <a:lnTo>
                    <a:pt x="58" y="388"/>
                  </a:lnTo>
                  <a:lnTo>
                    <a:pt x="56" y="382"/>
                  </a:lnTo>
                  <a:lnTo>
                    <a:pt x="54" y="378"/>
                  </a:lnTo>
                  <a:lnTo>
                    <a:pt x="48" y="372"/>
                  </a:lnTo>
                  <a:lnTo>
                    <a:pt x="48" y="372"/>
                  </a:lnTo>
                  <a:lnTo>
                    <a:pt x="54" y="368"/>
                  </a:lnTo>
                  <a:lnTo>
                    <a:pt x="56" y="360"/>
                  </a:lnTo>
                  <a:lnTo>
                    <a:pt x="56" y="360"/>
                  </a:lnTo>
                  <a:lnTo>
                    <a:pt x="54" y="352"/>
                  </a:lnTo>
                  <a:lnTo>
                    <a:pt x="50" y="346"/>
                  </a:lnTo>
                  <a:lnTo>
                    <a:pt x="44" y="344"/>
                  </a:lnTo>
                  <a:lnTo>
                    <a:pt x="34" y="342"/>
                  </a:lnTo>
                  <a:lnTo>
                    <a:pt x="6" y="342"/>
                  </a:lnTo>
                  <a:lnTo>
                    <a:pt x="6" y="410"/>
                  </a:lnTo>
                  <a:lnTo>
                    <a:pt x="34" y="410"/>
                  </a:lnTo>
                  <a:lnTo>
                    <a:pt x="34" y="410"/>
                  </a:lnTo>
                  <a:lnTo>
                    <a:pt x="44" y="408"/>
                  </a:lnTo>
                  <a:lnTo>
                    <a:pt x="52" y="404"/>
                  </a:lnTo>
                  <a:lnTo>
                    <a:pt x="56" y="396"/>
                  </a:lnTo>
                  <a:lnTo>
                    <a:pt x="58" y="388"/>
                  </a:lnTo>
                  <a:lnTo>
                    <a:pt x="58" y="388"/>
                  </a:lnTo>
                  <a:close/>
                  <a:moveTo>
                    <a:pt x="34" y="398"/>
                  </a:moveTo>
                  <a:lnTo>
                    <a:pt x="18" y="398"/>
                  </a:lnTo>
                  <a:lnTo>
                    <a:pt x="18" y="378"/>
                  </a:lnTo>
                  <a:lnTo>
                    <a:pt x="34" y="378"/>
                  </a:lnTo>
                  <a:lnTo>
                    <a:pt x="34" y="378"/>
                  </a:lnTo>
                  <a:lnTo>
                    <a:pt x="38" y="380"/>
                  </a:lnTo>
                  <a:lnTo>
                    <a:pt x="42" y="380"/>
                  </a:lnTo>
                  <a:lnTo>
                    <a:pt x="44" y="384"/>
                  </a:lnTo>
                  <a:lnTo>
                    <a:pt x="44" y="388"/>
                  </a:lnTo>
                  <a:lnTo>
                    <a:pt x="44" y="388"/>
                  </a:lnTo>
                  <a:lnTo>
                    <a:pt x="44" y="392"/>
                  </a:lnTo>
                  <a:lnTo>
                    <a:pt x="42" y="396"/>
                  </a:lnTo>
                  <a:lnTo>
                    <a:pt x="38" y="398"/>
                  </a:lnTo>
                  <a:lnTo>
                    <a:pt x="34" y="398"/>
                  </a:lnTo>
                  <a:lnTo>
                    <a:pt x="34" y="398"/>
                  </a:lnTo>
                  <a:close/>
                  <a:moveTo>
                    <a:pt x="34" y="368"/>
                  </a:moveTo>
                  <a:lnTo>
                    <a:pt x="18" y="368"/>
                  </a:lnTo>
                  <a:lnTo>
                    <a:pt x="18" y="354"/>
                  </a:lnTo>
                  <a:lnTo>
                    <a:pt x="34" y="354"/>
                  </a:lnTo>
                  <a:lnTo>
                    <a:pt x="34" y="354"/>
                  </a:lnTo>
                  <a:lnTo>
                    <a:pt x="40" y="356"/>
                  </a:lnTo>
                  <a:lnTo>
                    <a:pt x="42" y="358"/>
                  </a:lnTo>
                  <a:lnTo>
                    <a:pt x="42" y="360"/>
                  </a:lnTo>
                  <a:lnTo>
                    <a:pt x="42" y="360"/>
                  </a:lnTo>
                  <a:lnTo>
                    <a:pt x="40" y="366"/>
                  </a:lnTo>
                  <a:lnTo>
                    <a:pt x="38" y="366"/>
                  </a:lnTo>
                  <a:lnTo>
                    <a:pt x="34" y="368"/>
                  </a:lnTo>
                  <a:lnTo>
                    <a:pt x="34" y="368"/>
                  </a:lnTo>
                  <a:close/>
                  <a:moveTo>
                    <a:pt x="66" y="388"/>
                  </a:moveTo>
                  <a:lnTo>
                    <a:pt x="66" y="360"/>
                  </a:lnTo>
                  <a:lnTo>
                    <a:pt x="78" y="360"/>
                  </a:lnTo>
                  <a:lnTo>
                    <a:pt x="78" y="388"/>
                  </a:lnTo>
                  <a:lnTo>
                    <a:pt x="78" y="388"/>
                  </a:lnTo>
                  <a:lnTo>
                    <a:pt x="78" y="392"/>
                  </a:lnTo>
                  <a:lnTo>
                    <a:pt x="80" y="396"/>
                  </a:lnTo>
                  <a:lnTo>
                    <a:pt x="84" y="398"/>
                  </a:lnTo>
                  <a:lnTo>
                    <a:pt x="88" y="400"/>
                  </a:lnTo>
                  <a:lnTo>
                    <a:pt x="88" y="400"/>
                  </a:lnTo>
                  <a:lnTo>
                    <a:pt x="92" y="398"/>
                  </a:lnTo>
                  <a:lnTo>
                    <a:pt x="94" y="396"/>
                  </a:lnTo>
                  <a:lnTo>
                    <a:pt x="96" y="392"/>
                  </a:lnTo>
                  <a:lnTo>
                    <a:pt x="96" y="388"/>
                  </a:lnTo>
                  <a:lnTo>
                    <a:pt x="96" y="360"/>
                  </a:lnTo>
                  <a:lnTo>
                    <a:pt x="108" y="360"/>
                  </a:lnTo>
                  <a:lnTo>
                    <a:pt x="108" y="410"/>
                  </a:lnTo>
                  <a:lnTo>
                    <a:pt x="96" y="410"/>
                  </a:lnTo>
                  <a:lnTo>
                    <a:pt x="96" y="406"/>
                  </a:lnTo>
                  <a:lnTo>
                    <a:pt x="96" y="406"/>
                  </a:lnTo>
                  <a:lnTo>
                    <a:pt x="92" y="408"/>
                  </a:lnTo>
                  <a:lnTo>
                    <a:pt x="84" y="410"/>
                  </a:lnTo>
                  <a:lnTo>
                    <a:pt x="84" y="410"/>
                  </a:lnTo>
                  <a:lnTo>
                    <a:pt x="80" y="410"/>
                  </a:lnTo>
                  <a:lnTo>
                    <a:pt x="74" y="408"/>
                  </a:lnTo>
                  <a:lnTo>
                    <a:pt x="70" y="402"/>
                  </a:lnTo>
                  <a:lnTo>
                    <a:pt x="66" y="394"/>
                  </a:lnTo>
                  <a:lnTo>
                    <a:pt x="66" y="388"/>
                  </a:lnTo>
                  <a:lnTo>
                    <a:pt x="66" y="388"/>
                  </a:lnTo>
                  <a:close/>
                  <a:moveTo>
                    <a:pt x="250" y="410"/>
                  </a:moveTo>
                  <a:lnTo>
                    <a:pt x="238" y="410"/>
                  </a:lnTo>
                  <a:lnTo>
                    <a:pt x="238" y="360"/>
                  </a:lnTo>
                  <a:lnTo>
                    <a:pt x="250" y="360"/>
                  </a:lnTo>
                  <a:lnTo>
                    <a:pt x="250" y="364"/>
                  </a:lnTo>
                  <a:lnTo>
                    <a:pt x="250" y="364"/>
                  </a:lnTo>
                  <a:lnTo>
                    <a:pt x="256" y="360"/>
                  </a:lnTo>
                  <a:lnTo>
                    <a:pt x="262" y="358"/>
                  </a:lnTo>
                  <a:lnTo>
                    <a:pt x="262" y="358"/>
                  </a:lnTo>
                  <a:lnTo>
                    <a:pt x="270" y="360"/>
                  </a:lnTo>
                  <a:lnTo>
                    <a:pt x="276" y="364"/>
                  </a:lnTo>
                  <a:lnTo>
                    <a:pt x="280" y="372"/>
                  </a:lnTo>
                  <a:lnTo>
                    <a:pt x="280" y="382"/>
                  </a:lnTo>
                  <a:lnTo>
                    <a:pt x="280" y="410"/>
                  </a:lnTo>
                  <a:lnTo>
                    <a:pt x="268" y="410"/>
                  </a:lnTo>
                  <a:lnTo>
                    <a:pt x="268" y="382"/>
                  </a:lnTo>
                  <a:lnTo>
                    <a:pt x="268" y="382"/>
                  </a:lnTo>
                  <a:lnTo>
                    <a:pt x="268" y="376"/>
                  </a:lnTo>
                  <a:lnTo>
                    <a:pt x="266" y="372"/>
                  </a:lnTo>
                  <a:lnTo>
                    <a:pt x="264" y="370"/>
                  </a:lnTo>
                  <a:lnTo>
                    <a:pt x="260" y="370"/>
                  </a:lnTo>
                  <a:lnTo>
                    <a:pt x="260" y="370"/>
                  </a:lnTo>
                  <a:lnTo>
                    <a:pt x="256" y="370"/>
                  </a:lnTo>
                  <a:lnTo>
                    <a:pt x="254" y="374"/>
                  </a:lnTo>
                  <a:lnTo>
                    <a:pt x="252" y="376"/>
                  </a:lnTo>
                  <a:lnTo>
                    <a:pt x="250" y="382"/>
                  </a:lnTo>
                  <a:lnTo>
                    <a:pt x="250" y="410"/>
                  </a:lnTo>
                  <a:close/>
                  <a:moveTo>
                    <a:pt x="132" y="380"/>
                  </a:moveTo>
                  <a:lnTo>
                    <a:pt x="132" y="410"/>
                  </a:lnTo>
                  <a:lnTo>
                    <a:pt x="120" y="410"/>
                  </a:lnTo>
                  <a:lnTo>
                    <a:pt x="120" y="360"/>
                  </a:lnTo>
                  <a:lnTo>
                    <a:pt x="132" y="360"/>
                  </a:lnTo>
                  <a:lnTo>
                    <a:pt x="132" y="380"/>
                  </a:lnTo>
                  <a:close/>
                  <a:moveTo>
                    <a:pt x="142" y="346"/>
                  </a:moveTo>
                  <a:lnTo>
                    <a:pt x="154" y="340"/>
                  </a:lnTo>
                  <a:lnTo>
                    <a:pt x="154" y="348"/>
                  </a:lnTo>
                  <a:lnTo>
                    <a:pt x="154" y="410"/>
                  </a:lnTo>
                  <a:lnTo>
                    <a:pt x="142" y="410"/>
                  </a:lnTo>
                  <a:lnTo>
                    <a:pt x="142" y="346"/>
                  </a:lnTo>
                  <a:close/>
                  <a:moveTo>
                    <a:pt x="192" y="364"/>
                  </a:moveTo>
                  <a:lnTo>
                    <a:pt x="192" y="364"/>
                  </a:lnTo>
                  <a:lnTo>
                    <a:pt x="188" y="360"/>
                  </a:lnTo>
                  <a:lnTo>
                    <a:pt x="182" y="358"/>
                  </a:lnTo>
                  <a:lnTo>
                    <a:pt x="182" y="358"/>
                  </a:lnTo>
                  <a:lnTo>
                    <a:pt x="174" y="360"/>
                  </a:lnTo>
                  <a:lnTo>
                    <a:pt x="168" y="366"/>
                  </a:lnTo>
                  <a:lnTo>
                    <a:pt x="164" y="374"/>
                  </a:lnTo>
                  <a:lnTo>
                    <a:pt x="162" y="384"/>
                  </a:lnTo>
                  <a:lnTo>
                    <a:pt x="162" y="384"/>
                  </a:lnTo>
                  <a:lnTo>
                    <a:pt x="164" y="394"/>
                  </a:lnTo>
                  <a:lnTo>
                    <a:pt x="168" y="404"/>
                  </a:lnTo>
                  <a:lnTo>
                    <a:pt x="174" y="408"/>
                  </a:lnTo>
                  <a:lnTo>
                    <a:pt x="182" y="410"/>
                  </a:lnTo>
                  <a:lnTo>
                    <a:pt x="182" y="410"/>
                  </a:lnTo>
                  <a:lnTo>
                    <a:pt x="188" y="408"/>
                  </a:lnTo>
                  <a:lnTo>
                    <a:pt x="192" y="406"/>
                  </a:lnTo>
                  <a:lnTo>
                    <a:pt x="192" y="410"/>
                  </a:lnTo>
                  <a:lnTo>
                    <a:pt x="204" y="410"/>
                  </a:lnTo>
                  <a:lnTo>
                    <a:pt x="204" y="340"/>
                  </a:lnTo>
                  <a:lnTo>
                    <a:pt x="192" y="346"/>
                  </a:lnTo>
                  <a:lnTo>
                    <a:pt x="192" y="364"/>
                  </a:lnTo>
                  <a:close/>
                  <a:moveTo>
                    <a:pt x="184" y="398"/>
                  </a:moveTo>
                  <a:lnTo>
                    <a:pt x="184" y="398"/>
                  </a:lnTo>
                  <a:lnTo>
                    <a:pt x="180" y="398"/>
                  </a:lnTo>
                  <a:lnTo>
                    <a:pt x="178" y="396"/>
                  </a:lnTo>
                  <a:lnTo>
                    <a:pt x="176" y="392"/>
                  </a:lnTo>
                  <a:lnTo>
                    <a:pt x="174" y="384"/>
                  </a:lnTo>
                  <a:lnTo>
                    <a:pt x="174" y="384"/>
                  </a:lnTo>
                  <a:lnTo>
                    <a:pt x="176" y="376"/>
                  </a:lnTo>
                  <a:lnTo>
                    <a:pt x="178" y="372"/>
                  </a:lnTo>
                  <a:lnTo>
                    <a:pt x="180" y="370"/>
                  </a:lnTo>
                  <a:lnTo>
                    <a:pt x="184" y="370"/>
                  </a:lnTo>
                  <a:lnTo>
                    <a:pt x="184" y="370"/>
                  </a:lnTo>
                  <a:lnTo>
                    <a:pt x="190" y="372"/>
                  </a:lnTo>
                  <a:lnTo>
                    <a:pt x="192" y="374"/>
                  </a:lnTo>
                  <a:lnTo>
                    <a:pt x="192" y="394"/>
                  </a:lnTo>
                  <a:lnTo>
                    <a:pt x="192" y="394"/>
                  </a:lnTo>
                  <a:lnTo>
                    <a:pt x="190" y="398"/>
                  </a:lnTo>
                  <a:lnTo>
                    <a:pt x="184" y="398"/>
                  </a:lnTo>
                  <a:lnTo>
                    <a:pt x="184" y="398"/>
                  </a:lnTo>
                  <a:close/>
                  <a:moveTo>
                    <a:pt x="456" y="358"/>
                  </a:moveTo>
                  <a:lnTo>
                    <a:pt x="456" y="358"/>
                  </a:lnTo>
                  <a:lnTo>
                    <a:pt x="452" y="360"/>
                  </a:lnTo>
                  <a:lnTo>
                    <a:pt x="446" y="364"/>
                  </a:lnTo>
                  <a:lnTo>
                    <a:pt x="446" y="340"/>
                  </a:lnTo>
                  <a:lnTo>
                    <a:pt x="434" y="346"/>
                  </a:lnTo>
                  <a:lnTo>
                    <a:pt x="434" y="410"/>
                  </a:lnTo>
                  <a:lnTo>
                    <a:pt x="446" y="410"/>
                  </a:lnTo>
                  <a:lnTo>
                    <a:pt x="446" y="406"/>
                  </a:lnTo>
                  <a:lnTo>
                    <a:pt x="446" y="406"/>
                  </a:lnTo>
                  <a:lnTo>
                    <a:pt x="450" y="408"/>
                  </a:lnTo>
                  <a:lnTo>
                    <a:pt x="458" y="410"/>
                  </a:lnTo>
                  <a:lnTo>
                    <a:pt x="458" y="410"/>
                  </a:lnTo>
                  <a:lnTo>
                    <a:pt x="466" y="408"/>
                  </a:lnTo>
                  <a:lnTo>
                    <a:pt x="472" y="404"/>
                  </a:lnTo>
                  <a:lnTo>
                    <a:pt x="474" y="396"/>
                  </a:lnTo>
                  <a:lnTo>
                    <a:pt x="476" y="384"/>
                  </a:lnTo>
                  <a:lnTo>
                    <a:pt x="476" y="384"/>
                  </a:lnTo>
                  <a:lnTo>
                    <a:pt x="474" y="374"/>
                  </a:lnTo>
                  <a:lnTo>
                    <a:pt x="470" y="366"/>
                  </a:lnTo>
                  <a:lnTo>
                    <a:pt x="464" y="360"/>
                  </a:lnTo>
                  <a:lnTo>
                    <a:pt x="456" y="358"/>
                  </a:lnTo>
                  <a:lnTo>
                    <a:pt x="456" y="358"/>
                  </a:lnTo>
                  <a:close/>
                  <a:moveTo>
                    <a:pt x="454" y="370"/>
                  </a:moveTo>
                  <a:lnTo>
                    <a:pt x="454" y="370"/>
                  </a:lnTo>
                  <a:lnTo>
                    <a:pt x="458" y="370"/>
                  </a:lnTo>
                  <a:lnTo>
                    <a:pt x="460" y="374"/>
                  </a:lnTo>
                  <a:lnTo>
                    <a:pt x="462" y="378"/>
                  </a:lnTo>
                  <a:lnTo>
                    <a:pt x="464" y="384"/>
                  </a:lnTo>
                  <a:lnTo>
                    <a:pt x="464" y="384"/>
                  </a:lnTo>
                  <a:lnTo>
                    <a:pt x="464" y="390"/>
                  </a:lnTo>
                  <a:lnTo>
                    <a:pt x="462" y="396"/>
                  </a:lnTo>
                  <a:lnTo>
                    <a:pt x="458" y="398"/>
                  </a:lnTo>
                  <a:lnTo>
                    <a:pt x="454" y="398"/>
                  </a:lnTo>
                  <a:lnTo>
                    <a:pt x="454" y="398"/>
                  </a:lnTo>
                  <a:lnTo>
                    <a:pt x="450" y="398"/>
                  </a:lnTo>
                  <a:lnTo>
                    <a:pt x="446" y="394"/>
                  </a:lnTo>
                  <a:lnTo>
                    <a:pt x="446" y="376"/>
                  </a:lnTo>
                  <a:lnTo>
                    <a:pt x="446" y="376"/>
                  </a:lnTo>
                  <a:lnTo>
                    <a:pt x="450" y="372"/>
                  </a:lnTo>
                  <a:lnTo>
                    <a:pt x="454" y="370"/>
                  </a:lnTo>
                  <a:lnTo>
                    <a:pt x="454" y="370"/>
                  </a:lnTo>
                  <a:close/>
                  <a:moveTo>
                    <a:pt x="320" y="364"/>
                  </a:moveTo>
                  <a:lnTo>
                    <a:pt x="320" y="364"/>
                  </a:lnTo>
                  <a:lnTo>
                    <a:pt x="314" y="360"/>
                  </a:lnTo>
                  <a:lnTo>
                    <a:pt x="308" y="358"/>
                  </a:lnTo>
                  <a:lnTo>
                    <a:pt x="308" y="358"/>
                  </a:lnTo>
                  <a:lnTo>
                    <a:pt x="300" y="360"/>
                  </a:lnTo>
                  <a:lnTo>
                    <a:pt x="294" y="366"/>
                  </a:lnTo>
                  <a:lnTo>
                    <a:pt x="290" y="374"/>
                  </a:lnTo>
                  <a:lnTo>
                    <a:pt x="290" y="384"/>
                  </a:lnTo>
                  <a:lnTo>
                    <a:pt x="290" y="384"/>
                  </a:lnTo>
                  <a:lnTo>
                    <a:pt x="290" y="394"/>
                  </a:lnTo>
                  <a:lnTo>
                    <a:pt x="294" y="404"/>
                  </a:lnTo>
                  <a:lnTo>
                    <a:pt x="300" y="408"/>
                  </a:lnTo>
                  <a:lnTo>
                    <a:pt x="308" y="410"/>
                  </a:lnTo>
                  <a:lnTo>
                    <a:pt x="308" y="410"/>
                  </a:lnTo>
                  <a:lnTo>
                    <a:pt x="314" y="408"/>
                  </a:lnTo>
                  <a:lnTo>
                    <a:pt x="320" y="406"/>
                  </a:lnTo>
                  <a:lnTo>
                    <a:pt x="320" y="406"/>
                  </a:lnTo>
                  <a:lnTo>
                    <a:pt x="320" y="406"/>
                  </a:lnTo>
                  <a:lnTo>
                    <a:pt x="318" y="410"/>
                  </a:lnTo>
                  <a:lnTo>
                    <a:pt x="318" y="414"/>
                  </a:lnTo>
                  <a:lnTo>
                    <a:pt x="312" y="418"/>
                  </a:lnTo>
                  <a:lnTo>
                    <a:pt x="304" y="420"/>
                  </a:lnTo>
                  <a:lnTo>
                    <a:pt x="302" y="420"/>
                  </a:lnTo>
                  <a:lnTo>
                    <a:pt x="308" y="428"/>
                  </a:lnTo>
                  <a:lnTo>
                    <a:pt x="308" y="428"/>
                  </a:lnTo>
                  <a:lnTo>
                    <a:pt x="308" y="428"/>
                  </a:lnTo>
                  <a:lnTo>
                    <a:pt x="318" y="428"/>
                  </a:lnTo>
                  <a:lnTo>
                    <a:pt x="326" y="422"/>
                  </a:lnTo>
                  <a:lnTo>
                    <a:pt x="330" y="416"/>
                  </a:lnTo>
                  <a:lnTo>
                    <a:pt x="332" y="404"/>
                  </a:lnTo>
                  <a:lnTo>
                    <a:pt x="332" y="360"/>
                  </a:lnTo>
                  <a:lnTo>
                    <a:pt x="320" y="360"/>
                  </a:lnTo>
                  <a:lnTo>
                    <a:pt x="320" y="364"/>
                  </a:lnTo>
                  <a:close/>
                  <a:moveTo>
                    <a:pt x="320" y="374"/>
                  </a:moveTo>
                  <a:lnTo>
                    <a:pt x="320" y="394"/>
                  </a:lnTo>
                  <a:lnTo>
                    <a:pt x="320" y="394"/>
                  </a:lnTo>
                  <a:lnTo>
                    <a:pt x="316" y="398"/>
                  </a:lnTo>
                  <a:lnTo>
                    <a:pt x="310" y="398"/>
                  </a:lnTo>
                  <a:lnTo>
                    <a:pt x="310" y="398"/>
                  </a:lnTo>
                  <a:lnTo>
                    <a:pt x="308" y="398"/>
                  </a:lnTo>
                  <a:lnTo>
                    <a:pt x="304" y="396"/>
                  </a:lnTo>
                  <a:lnTo>
                    <a:pt x="302" y="392"/>
                  </a:lnTo>
                  <a:lnTo>
                    <a:pt x="302" y="384"/>
                  </a:lnTo>
                  <a:lnTo>
                    <a:pt x="302" y="384"/>
                  </a:lnTo>
                  <a:lnTo>
                    <a:pt x="302" y="376"/>
                  </a:lnTo>
                  <a:lnTo>
                    <a:pt x="304" y="372"/>
                  </a:lnTo>
                  <a:lnTo>
                    <a:pt x="308" y="370"/>
                  </a:lnTo>
                  <a:lnTo>
                    <a:pt x="310" y="370"/>
                  </a:lnTo>
                  <a:lnTo>
                    <a:pt x="310" y="370"/>
                  </a:lnTo>
                  <a:lnTo>
                    <a:pt x="316" y="372"/>
                  </a:lnTo>
                  <a:lnTo>
                    <a:pt x="320" y="374"/>
                  </a:lnTo>
                  <a:lnTo>
                    <a:pt x="320" y="374"/>
                  </a:lnTo>
                  <a:close/>
                  <a:moveTo>
                    <a:pt x="368" y="372"/>
                  </a:moveTo>
                  <a:lnTo>
                    <a:pt x="368" y="372"/>
                  </a:lnTo>
                  <a:lnTo>
                    <a:pt x="374" y="370"/>
                  </a:lnTo>
                  <a:lnTo>
                    <a:pt x="382" y="368"/>
                  </a:lnTo>
                  <a:lnTo>
                    <a:pt x="382" y="368"/>
                  </a:lnTo>
                  <a:lnTo>
                    <a:pt x="388" y="370"/>
                  </a:lnTo>
                  <a:lnTo>
                    <a:pt x="390" y="372"/>
                  </a:lnTo>
                  <a:lnTo>
                    <a:pt x="390" y="376"/>
                  </a:lnTo>
                  <a:lnTo>
                    <a:pt x="390" y="380"/>
                  </a:lnTo>
                  <a:lnTo>
                    <a:pt x="390" y="380"/>
                  </a:lnTo>
                  <a:lnTo>
                    <a:pt x="380" y="376"/>
                  </a:lnTo>
                  <a:lnTo>
                    <a:pt x="380" y="376"/>
                  </a:lnTo>
                  <a:lnTo>
                    <a:pt x="372" y="378"/>
                  </a:lnTo>
                  <a:lnTo>
                    <a:pt x="366" y="380"/>
                  </a:lnTo>
                  <a:lnTo>
                    <a:pt x="362" y="386"/>
                  </a:lnTo>
                  <a:lnTo>
                    <a:pt x="360" y="392"/>
                  </a:lnTo>
                  <a:lnTo>
                    <a:pt x="360" y="392"/>
                  </a:lnTo>
                  <a:lnTo>
                    <a:pt x="362" y="400"/>
                  </a:lnTo>
                  <a:lnTo>
                    <a:pt x="366" y="406"/>
                  </a:lnTo>
                  <a:lnTo>
                    <a:pt x="372" y="410"/>
                  </a:lnTo>
                  <a:lnTo>
                    <a:pt x="378" y="410"/>
                  </a:lnTo>
                  <a:lnTo>
                    <a:pt x="378" y="410"/>
                  </a:lnTo>
                  <a:lnTo>
                    <a:pt x="384" y="408"/>
                  </a:lnTo>
                  <a:lnTo>
                    <a:pt x="390" y="406"/>
                  </a:lnTo>
                  <a:lnTo>
                    <a:pt x="390" y="410"/>
                  </a:lnTo>
                  <a:lnTo>
                    <a:pt x="402" y="410"/>
                  </a:lnTo>
                  <a:lnTo>
                    <a:pt x="402" y="376"/>
                  </a:lnTo>
                  <a:lnTo>
                    <a:pt x="402" y="376"/>
                  </a:lnTo>
                  <a:lnTo>
                    <a:pt x="400" y="368"/>
                  </a:lnTo>
                  <a:lnTo>
                    <a:pt x="398" y="364"/>
                  </a:lnTo>
                  <a:lnTo>
                    <a:pt x="390" y="360"/>
                  </a:lnTo>
                  <a:lnTo>
                    <a:pt x="382" y="358"/>
                  </a:lnTo>
                  <a:lnTo>
                    <a:pt x="382" y="358"/>
                  </a:lnTo>
                  <a:lnTo>
                    <a:pt x="372" y="360"/>
                  </a:lnTo>
                  <a:lnTo>
                    <a:pt x="364" y="364"/>
                  </a:lnTo>
                  <a:lnTo>
                    <a:pt x="368" y="372"/>
                  </a:lnTo>
                  <a:close/>
                  <a:moveTo>
                    <a:pt x="372" y="392"/>
                  </a:moveTo>
                  <a:lnTo>
                    <a:pt x="372" y="392"/>
                  </a:lnTo>
                  <a:lnTo>
                    <a:pt x="372" y="390"/>
                  </a:lnTo>
                  <a:lnTo>
                    <a:pt x="374" y="388"/>
                  </a:lnTo>
                  <a:lnTo>
                    <a:pt x="380" y="386"/>
                  </a:lnTo>
                  <a:lnTo>
                    <a:pt x="380" y="386"/>
                  </a:lnTo>
                  <a:lnTo>
                    <a:pt x="386" y="386"/>
                  </a:lnTo>
                  <a:lnTo>
                    <a:pt x="390" y="388"/>
                  </a:lnTo>
                  <a:lnTo>
                    <a:pt x="390" y="394"/>
                  </a:lnTo>
                  <a:lnTo>
                    <a:pt x="390" y="394"/>
                  </a:lnTo>
                  <a:lnTo>
                    <a:pt x="386" y="398"/>
                  </a:lnTo>
                  <a:lnTo>
                    <a:pt x="380" y="400"/>
                  </a:lnTo>
                  <a:lnTo>
                    <a:pt x="380" y="400"/>
                  </a:lnTo>
                  <a:lnTo>
                    <a:pt x="374" y="398"/>
                  </a:lnTo>
                  <a:lnTo>
                    <a:pt x="372" y="396"/>
                  </a:lnTo>
                  <a:lnTo>
                    <a:pt x="372" y="392"/>
                  </a:lnTo>
                  <a:lnTo>
                    <a:pt x="372" y="392"/>
                  </a:lnTo>
                  <a:close/>
                  <a:moveTo>
                    <a:pt x="514" y="394"/>
                  </a:moveTo>
                  <a:lnTo>
                    <a:pt x="514" y="394"/>
                  </a:lnTo>
                  <a:lnTo>
                    <a:pt x="510" y="398"/>
                  </a:lnTo>
                  <a:lnTo>
                    <a:pt x="506" y="398"/>
                  </a:lnTo>
                  <a:lnTo>
                    <a:pt x="506" y="398"/>
                  </a:lnTo>
                  <a:lnTo>
                    <a:pt x="500" y="398"/>
                  </a:lnTo>
                  <a:lnTo>
                    <a:pt x="496" y="394"/>
                  </a:lnTo>
                  <a:lnTo>
                    <a:pt x="494" y="388"/>
                  </a:lnTo>
                  <a:lnTo>
                    <a:pt x="524" y="388"/>
                  </a:lnTo>
                  <a:lnTo>
                    <a:pt x="524" y="388"/>
                  </a:lnTo>
                  <a:lnTo>
                    <a:pt x="524" y="384"/>
                  </a:lnTo>
                  <a:lnTo>
                    <a:pt x="524" y="384"/>
                  </a:lnTo>
                  <a:lnTo>
                    <a:pt x="524" y="374"/>
                  </a:lnTo>
                  <a:lnTo>
                    <a:pt x="518" y="366"/>
                  </a:lnTo>
                  <a:lnTo>
                    <a:pt x="512" y="360"/>
                  </a:lnTo>
                  <a:lnTo>
                    <a:pt x="504" y="358"/>
                  </a:lnTo>
                  <a:lnTo>
                    <a:pt x="504" y="358"/>
                  </a:lnTo>
                  <a:lnTo>
                    <a:pt x="496" y="360"/>
                  </a:lnTo>
                  <a:lnTo>
                    <a:pt x="488" y="366"/>
                  </a:lnTo>
                  <a:lnTo>
                    <a:pt x="484" y="374"/>
                  </a:lnTo>
                  <a:lnTo>
                    <a:pt x="482" y="384"/>
                  </a:lnTo>
                  <a:lnTo>
                    <a:pt x="482" y="384"/>
                  </a:lnTo>
                  <a:lnTo>
                    <a:pt x="484" y="396"/>
                  </a:lnTo>
                  <a:lnTo>
                    <a:pt x="488" y="404"/>
                  </a:lnTo>
                  <a:lnTo>
                    <a:pt x="496" y="408"/>
                  </a:lnTo>
                  <a:lnTo>
                    <a:pt x="506" y="410"/>
                  </a:lnTo>
                  <a:lnTo>
                    <a:pt x="506" y="410"/>
                  </a:lnTo>
                  <a:lnTo>
                    <a:pt x="514" y="408"/>
                  </a:lnTo>
                  <a:lnTo>
                    <a:pt x="522" y="402"/>
                  </a:lnTo>
                  <a:lnTo>
                    <a:pt x="514" y="394"/>
                  </a:lnTo>
                  <a:close/>
                  <a:moveTo>
                    <a:pt x="494" y="380"/>
                  </a:moveTo>
                  <a:lnTo>
                    <a:pt x="494" y="380"/>
                  </a:lnTo>
                  <a:lnTo>
                    <a:pt x="496" y="376"/>
                  </a:lnTo>
                  <a:lnTo>
                    <a:pt x="498" y="372"/>
                  </a:lnTo>
                  <a:lnTo>
                    <a:pt x="500" y="370"/>
                  </a:lnTo>
                  <a:lnTo>
                    <a:pt x="504" y="370"/>
                  </a:lnTo>
                  <a:lnTo>
                    <a:pt x="504" y="370"/>
                  </a:lnTo>
                  <a:lnTo>
                    <a:pt x="508" y="370"/>
                  </a:lnTo>
                  <a:lnTo>
                    <a:pt x="510" y="372"/>
                  </a:lnTo>
                  <a:lnTo>
                    <a:pt x="512" y="380"/>
                  </a:lnTo>
                  <a:lnTo>
                    <a:pt x="494" y="380"/>
                  </a:lnTo>
                  <a:close/>
                  <a:moveTo>
                    <a:pt x="632" y="394"/>
                  </a:moveTo>
                  <a:lnTo>
                    <a:pt x="632" y="394"/>
                  </a:lnTo>
                  <a:lnTo>
                    <a:pt x="628" y="398"/>
                  </a:lnTo>
                  <a:lnTo>
                    <a:pt x="622" y="398"/>
                  </a:lnTo>
                  <a:lnTo>
                    <a:pt x="622" y="398"/>
                  </a:lnTo>
                  <a:lnTo>
                    <a:pt x="616" y="398"/>
                  </a:lnTo>
                  <a:lnTo>
                    <a:pt x="612" y="394"/>
                  </a:lnTo>
                  <a:lnTo>
                    <a:pt x="612" y="388"/>
                  </a:lnTo>
                  <a:lnTo>
                    <a:pt x="642" y="388"/>
                  </a:lnTo>
                  <a:lnTo>
                    <a:pt x="642" y="388"/>
                  </a:lnTo>
                  <a:lnTo>
                    <a:pt x="642" y="384"/>
                  </a:lnTo>
                  <a:lnTo>
                    <a:pt x="642" y="384"/>
                  </a:lnTo>
                  <a:lnTo>
                    <a:pt x="640" y="374"/>
                  </a:lnTo>
                  <a:lnTo>
                    <a:pt x="636" y="366"/>
                  </a:lnTo>
                  <a:lnTo>
                    <a:pt x="630" y="360"/>
                  </a:lnTo>
                  <a:lnTo>
                    <a:pt x="620" y="358"/>
                  </a:lnTo>
                  <a:lnTo>
                    <a:pt x="620" y="358"/>
                  </a:lnTo>
                  <a:lnTo>
                    <a:pt x="612" y="360"/>
                  </a:lnTo>
                  <a:lnTo>
                    <a:pt x="606" y="366"/>
                  </a:lnTo>
                  <a:lnTo>
                    <a:pt x="600" y="374"/>
                  </a:lnTo>
                  <a:lnTo>
                    <a:pt x="598" y="384"/>
                  </a:lnTo>
                  <a:lnTo>
                    <a:pt x="598" y="384"/>
                  </a:lnTo>
                  <a:lnTo>
                    <a:pt x="600" y="396"/>
                  </a:lnTo>
                  <a:lnTo>
                    <a:pt x="606" y="404"/>
                  </a:lnTo>
                  <a:lnTo>
                    <a:pt x="612" y="408"/>
                  </a:lnTo>
                  <a:lnTo>
                    <a:pt x="622" y="410"/>
                  </a:lnTo>
                  <a:lnTo>
                    <a:pt x="622" y="410"/>
                  </a:lnTo>
                  <a:lnTo>
                    <a:pt x="632" y="408"/>
                  </a:lnTo>
                  <a:lnTo>
                    <a:pt x="640" y="402"/>
                  </a:lnTo>
                  <a:lnTo>
                    <a:pt x="632" y="394"/>
                  </a:lnTo>
                  <a:close/>
                  <a:moveTo>
                    <a:pt x="612" y="380"/>
                  </a:moveTo>
                  <a:lnTo>
                    <a:pt x="612" y="380"/>
                  </a:lnTo>
                  <a:lnTo>
                    <a:pt x="612" y="376"/>
                  </a:lnTo>
                  <a:lnTo>
                    <a:pt x="614" y="372"/>
                  </a:lnTo>
                  <a:lnTo>
                    <a:pt x="616" y="370"/>
                  </a:lnTo>
                  <a:lnTo>
                    <a:pt x="620" y="370"/>
                  </a:lnTo>
                  <a:lnTo>
                    <a:pt x="620" y="370"/>
                  </a:lnTo>
                  <a:lnTo>
                    <a:pt x="624" y="370"/>
                  </a:lnTo>
                  <a:lnTo>
                    <a:pt x="628" y="372"/>
                  </a:lnTo>
                  <a:lnTo>
                    <a:pt x="630" y="380"/>
                  </a:lnTo>
                  <a:lnTo>
                    <a:pt x="612" y="380"/>
                  </a:lnTo>
                  <a:close/>
                  <a:moveTo>
                    <a:pt x="582" y="392"/>
                  </a:moveTo>
                  <a:lnTo>
                    <a:pt x="582" y="392"/>
                  </a:lnTo>
                  <a:lnTo>
                    <a:pt x="584" y="396"/>
                  </a:lnTo>
                  <a:lnTo>
                    <a:pt x="588" y="398"/>
                  </a:lnTo>
                  <a:lnTo>
                    <a:pt x="588" y="398"/>
                  </a:lnTo>
                  <a:lnTo>
                    <a:pt x="594" y="396"/>
                  </a:lnTo>
                  <a:lnTo>
                    <a:pt x="594" y="408"/>
                  </a:lnTo>
                  <a:lnTo>
                    <a:pt x="594" y="408"/>
                  </a:lnTo>
                  <a:lnTo>
                    <a:pt x="588" y="410"/>
                  </a:lnTo>
                  <a:lnTo>
                    <a:pt x="584" y="410"/>
                  </a:lnTo>
                  <a:lnTo>
                    <a:pt x="584" y="410"/>
                  </a:lnTo>
                  <a:lnTo>
                    <a:pt x="578" y="408"/>
                  </a:lnTo>
                  <a:lnTo>
                    <a:pt x="572" y="406"/>
                  </a:lnTo>
                  <a:lnTo>
                    <a:pt x="570" y="400"/>
                  </a:lnTo>
                  <a:lnTo>
                    <a:pt x="570" y="396"/>
                  </a:lnTo>
                  <a:lnTo>
                    <a:pt x="570" y="372"/>
                  </a:lnTo>
                  <a:lnTo>
                    <a:pt x="562" y="372"/>
                  </a:lnTo>
                  <a:lnTo>
                    <a:pt x="562" y="360"/>
                  </a:lnTo>
                  <a:lnTo>
                    <a:pt x="570" y="360"/>
                  </a:lnTo>
                  <a:lnTo>
                    <a:pt x="570" y="348"/>
                  </a:lnTo>
                  <a:lnTo>
                    <a:pt x="582" y="342"/>
                  </a:lnTo>
                  <a:lnTo>
                    <a:pt x="582" y="360"/>
                  </a:lnTo>
                  <a:lnTo>
                    <a:pt x="594" y="360"/>
                  </a:lnTo>
                  <a:lnTo>
                    <a:pt x="594" y="372"/>
                  </a:lnTo>
                  <a:lnTo>
                    <a:pt x="582" y="372"/>
                  </a:lnTo>
                  <a:lnTo>
                    <a:pt x="582" y="392"/>
                  </a:lnTo>
                  <a:close/>
                  <a:moveTo>
                    <a:pt x="558" y="408"/>
                  </a:moveTo>
                  <a:lnTo>
                    <a:pt x="558" y="408"/>
                  </a:lnTo>
                  <a:lnTo>
                    <a:pt x="554" y="410"/>
                  </a:lnTo>
                  <a:lnTo>
                    <a:pt x="548" y="410"/>
                  </a:lnTo>
                  <a:lnTo>
                    <a:pt x="548" y="410"/>
                  </a:lnTo>
                  <a:lnTo>
                    <a:pt x="542" y="408"/>
                  </a:lnTo>
                  <a:lnTo>
                    <a:pt x="538" y="406"/>
                  </a:lnTo>
                  <a:lnTo>
                    <a:pt x="536" y="400"/>
                  </a:lnTo>
                  <a:lnTo>
                    <a:pt x="536" y="396"/>
                  </a:lnTo>
                  <a:lnTo>
                    <a:pt x="536" y="372"/>
                  </a:lnTo>
                  <a:lnTo>
                    <a:pt x="528" y="372"/>
                  </a:lnTo>
                  <a:lnTo>
                    <a:pt x="528" y="360"/>
                  </a:lnTo>
                  <a:lnTo>
                    <a:pt x="536" y="360"/>
                  </a:lnTo>
                  <a:lnTo>
                    <a:pt x="536" y="348"/>
                  </a:lnTo>
                  <a:lnTo>
                    <a:pt x="548" y="342"/>
                  </a:lnTo>
                  <a:lnTo>
                    <a:pt x="548" y="360"/>
                  </a:lnTo>
                  <a:lnTo>
                    <a:pt x="558" y="360"/>
                  </a:lnTo>
                  <a:lnTo>
                    <a:pt x="558" y="372"/>
                  </a:lnTo>
                  <a:lnTo>
                    <a:pt x="548" y="372"/>
                  </a:lnTo>
                  <a:lnTo>
                    <a:pt x="548" y="392"/>
                  </a:lnTo>
                  <a:lnTo>
                    <a:pt x="548" y="392"/>
                  </a:lnTo>
                  <a:lnTo>
                    <a:pt x="548" y="396"/>
                  </a:lnTo>
                  <a:lnTo>
                    <a:pt x="552" y="398"/>
                  </a:lnTo>
                  <a:lnTo>
                    <a:pt x="552" y="398"/>
                  </a:lnTo>
                  <a:lnTo>
                    <a:pt x="560" y="396"/>
                  </a:lnTo>
                  <a:lnTo>
                    <a:pt x="558" y="408"/>
                  </a:lnTo>
                  <a:close/>
                  <a:moveTo>
                    <a:pt x="678" y="374"/>
                  </a:moveTo>
                  <a:lnTo>
                    <a:pt x="678" y="374"/>
                  </a:lnTo>
                  <a:lnTo>
                    <a:pt x="674" y="372"/>
                  </a:lnTo>
                  <a:lnTo>
                    <a:pt x="670" y="372"/>
                  </a:lnTo>
                  <a:lnTo>
                    <a:pt x="670" y="372"/>
                  </a:lnTo>
                  <a:lnTo>
                    <a:pt x="666" y="372"/>
                  </a:lnTo>
                  <a:lnTo>
                    <a:pt x="664" y="374"/>
                  </a:lnTo>
                  <a:lnTo>
                    <a:pt x="662" y="378"/>
                  </a:lnTo>
                  <a:lnTo>
                    <a:pt x="662" y="382"/>
                  </a:lnTo>
                  <a:lnTo>
                    <a:pt x="662" y="410"/>
                  </a:lnTo>
                  <a:lnTo>
                    <a:pt x="650" y="410"/>
                  </a:lnTo>
                  <a:lnTo>
                    <a:pt x="650" y="360"/>
                  </a:lnTo>
                  <a:lnTo>
                    <a:pt x="662" y="360"/>
                  </a:lnTo>
                  <a:lnTo>
                    <a:pt x="662" y="364"/>
                  </a:lnTo>
                  <a:lnTo>
                    <a:pt x="662" y="364"/>
                  </a:lnTo>
                  <a:lnTo>
                    <a:pt x="666" y="360"/>
                  </a:lnTo>
                  <a:lnTo>
                    <a:pt x="672" y="358"/>
                  </a:lnTo>
                  <a:lnTo>
                    <a:pt x="672" y="358"/>
                  </a:lnTo>
                  <a:lnTo>
                    <a:pt x="678" y="360"/>
                  </a:lnTo>
                  <a:lnTo>
                    <a:pt x="682" y="362"/>
                  </a:lnTo>
                  <a:lnTo>
                    <a:pt x="678" y="374"/>
                  </a:lnTo>
                  <a:close/>
                  <a:moveTo>
                    <a:pt x="132" y="346"/>
                  </a:moveTo>
                  <a:lnTo>
                    <a:pt x="132" y="354"/>
                  </a:lnTo>
                  <a:lnTo>
                    <a:pt x="120" y="354"/>
                  </a:lnTo>
                  <a:lnTo>
                    <a:pt x="120" y="340"/>
                  </a:lnTo>
                  <a:lnTo>
                    <a:pt x="132" y="340"/>
                  </a:lnTo>
                  <a:lnTo>
                    <a:pt x="132" y="346"/>
                  </a:lnTo>
                  <a:close/>
                  <a:moveTo>
                    <a:pt x="216" y="360"/>
                  </a:moveTo>
                  <a:lnTo>
                    <a:pt x="228" y="360"/>
                  </a:lnTo>
                  <a:lnTo>
                    <a:pt x="228" y="382"/>
                  </a:lnTo>
                  <a:lnTo>
                    <a:pt x="228" y="410"/>
                  </a:lnTo>
                  <a:lnTo>
                    <a:pt x="216" y="410"/>
                  </a:lnTo>
                  <a:lnTo>
                    <a:pt x="216" y="360"/>
                  </a:lnTo>
                  <a:close/>
                  <a:moveTo>
                    <a:pt x="228" y="346"/>
                  </a:moveTo>
                  <a:lnTo>
                    <a:pt x="228" y="354"/>
                  </a:lnTo>
                  <a:lnTo>
                    <a:pt x="216" y="354"/>
                  </a:lnTo>
                  <a:lnTo>
                    <a:pt x="216" y="340"/>
                  </a:lnTo>
                  <a:lnTo>
                    <a:pt x="228" y="340"/>
                  </a:lnTo>
                  <a:lnTo>
                    <a:pt x="228" y="346"/>
                  </a:lnTo>
                  <a:close/>
                  <a:moveTo>
                    <a:pt x="560" y="450"/>
                  </a:moveTo>
                  <a:lnTo>
                    <a:pt x="560" y="450"/>
                  </a:lnTo>
                  <a:lnTo>
                    <a:pt x="556" y="446"/>
                  </a:lnTo>
                  <a:lnTo>
                    <a:pt x="550" y="444"/>
                  </a:lnTo>
                  <a:lnTo>
                    <a:pt x="550" y="444"/>
                  </a:lnTo>
                  <a:lnTo>
                    <a:pt x="542" y="446"/>
                  </a:lnTo>
                  <a:lnTo>
                    <a:pt x="536" y="452"/>
                  </a:lnTo>
                  <a:lnTo>
                    <a:pt x="532" y="460"/>
                  </a:lnTo>
                  <a:lnTo>
                    <a:pt x="530" y="470"/>
                  </a:lnTo>
                  <a:lnTo>
                    <a:pt x="530" y="470"/>
                  </a:lnTo>
                  <a:lnTo>
                    <a:pt x="532" y="480"/>
                  </a:lnTo>
                  <a:lnTo>
                    <a:pt x="536" y="488"/>
                  </a:lnTo>
                  <a:lnTo>
                    <a:pt x="542" y="494"/>
                  </a:lnTo>
                  <a:lnTo>
                    <a:pt x="550" y="496"/>
                  </a:lnTo>
                  <a:lnTo>
                    <a:pt x="550" y="496"/>
                  </a:lnTo>
                  <a:lnTo>
                    <a:pt x="556" y="494"/>
                  </a:lnTo>
                  <a:lnTo>
                    <a:pt x="560" y="490"/>
                  </a:lnTo>
                  <a:lnTo>
                    <a:pt x="560" y="494"/>
                  </a:lnTo>
                  <a:lnTo>
                    <a:pt x="572" y="494"/>
                  </a:lnTo>
                  <a:lnTo>
                    <a:pt x="572" y="426"/>
                  </a:lnTo>
                  <a:lnTo>
                    <a:pt x="560" y="432"/>
                  </a:lnTo>
                  <a:lnTo>
                    <a:pt x="560" y="450"/>
                  </a:lnTo>
                  <a:close/>
                  <a:moveTo>
                    <a:pt x="552" y="484"/>
                  </a:moveTo>
                  <a:lnTo>
                    <a:pt x="552" y="484"/>
                  </a:lnTo>
                  <a:lnTo>
                    <a:pt x="548" y="484"/>
                  </a:lnTo>
                  <a:lnTo>
                    <a:pt x="546" y="482"/>
                  </a:lnTo>
                  <a:lnTo>
                    <a:pt x="544" y="478"/>
                  </a:lnTo>
                  <a:lnTo>
                    <a:pt x="542" y="470"/>
                  </a:lnTo>
                  <a:lnTo>
                    <a:pt x="542" y="470"/>
                  </a:lnTo>
                  <a:lnTo>
                    <a:pt x="544" y="462"/>
                  </a:lnTo>
                  <a:lnTo>
                    <a:pt x="546" y="458"/>
                  </a:lnTo>
                  <a:lnTo>
                    <a:pt x="548" y="456"/>
                  </a:lnTo>
                  <a:lnTo>
                    <a:pt x="552" y="456"/>
                  </a:lnTo>
                  <a:lnTo>
                    <a:pt x="552" y="456"/>
                  </a:lnTo>
                  <a:lnTo>
                    <a:pt x="558" y="458"/>
                  </a:lnTo>
                  <a:lnTo>
                    <a:pt x="560" y="460"/>
                  </a:lnTo>
                  <a:lnTo>
                    <a:pt x="560" y="480"/>
                  </a:lnTo>
                  <a:lnTo>
                    <a:pt x="560" y="480"/>
                  </a:lnTo>
                  <a:lnTo>
                    <a:pt x="558" y="484"/>
                  </a:lnTo>
                  <a:lnTo>
                    <a:pt x="552" y="484"/>
                  </a:lnTo>
                  <a:lnTo>
                    <a:pt x="552" y="484"/>
                  </a:lnTo>
                  <a:close/>
                  <a:moveTo>
                    <a:pt x="148" y="460"/>
                  </a:moveTo>
                  <a:lnTo>
                    <a:pt x="148" y="460"/>
                  </a:lnTo>
                  <a:lnTo>
                    <a:pt x="146" y="458"/>
                  </a:lnTo>
                  <a:lnTo>
                    <a:pt x="140" y="456"/>
                  </a:lnTo>
                  <a:lnTo>
                    <a:pt x="140" y="456"/>
                  </a:lnTo>
                  <a:lnTo>
                    <a:pt x="138" y="458"/>
                  </a:lnTo>
                  <a:lnTo>
                    <a:pt x="134" y="460"/>
                  </a:lnTo>
                  <a:lnTo>
                    <a:pt x="132" y="464"/>
                  </a:lnTo>
                  <a:lnTo>
                    <a:pt x="132" y="468"/>
                  </a:lnTo>
                  <a:lnTo>
                    <a:pt x="132" y="494"/>
                  </a:lnTo>
                  <a:lnTo>
                    <a:pt x="120" y="494"/>
                  </a:lnTo>
                  <a:lnTo>
                    <a:pt x="120" y="446"/>
                  </a:lnTo>
                  <a:lnTo>
                    <a:pt x="132" y="446"/>
                  </a:lnTo>
                  <a:lnTo>
                    <a:pt x="132" y="450"/>
                  </a:lnTo>
                  <a:lnTo>
                    <a:pt x="132" y="450"/>
                  </a:lnTo>
                  <a:lnTo>
                    <a:pt x="138" y="446"/>
                  </a:lnTo>
                  <a:lnTo>
                    <a:pt x="144" y="444"/>
                  </a:lnTo>
                  <a:lnTo>
                    <a:pt x="144" y="444"/>
                  </a:lnTo>
                  <a:lnTo>
                    <a:pt x="148" y="446"/>
                  </a:lnTo>
                  <a:lnTo>
                    <a:pt x="152" y="448"/>
                  </a:lnTo>
                  <a:lnTo>
                    <a:pt x="148" y="460"/>
                  </a:lnTo>
                  <a:close/>
                  <a:moveTo>
                    <a:pt x="54" y="446"/>
                  </a:moveTo>
                  <a:lnTo>
                    <a:pt x="66" y="446"/>
                  </a:lnTo>
                  <a:lnTo>
                    <a:pt x="52" y="494"/>
                  </a:lnTo>
                  <a:lnTo>
                    <a:pt x="42" y="494"/>
                  </a:lnTo>
                  <a:lnTo>
                    <a:pt x="36" y="474"/>
                  </a:lnTo>
                  <a:lnTo>
                    <a:pt x="36" y="474"/>
                  </a:lnTo>
                  <a:lnTo>
                    <a:pt x="34" y="464"/>
                  </a:lnTo>
                  <a:lnTo>
                    <a:pt x="34" y="464"/>
                  </a:lnTo>
                  <a:lnTo>
                    <a:pt x="30" y="474"/>
                  </a:lnTo>
                  <a:lnTo>
                    <a:pt x="26" y="494"/>
                  </a:lnTo>
                  <a:lnTo>
                    <a:pt x="14" y="494"/>
                  </a:lnTo>
                  <a:lnTo>
                    <a:pt x="14" y="494"/>
                  </a:lnTo>
                  <a:lnTo>
                    <a:pt x="0" y="446"/>
                  </a:lnTo>
                  <a:lnTo>
                    <a:pt x="14" y="446"/>
                  </a:lnTo>
                  <a:lnTo>
                    <a:pt x="18" y="464"/>
                  </a:lnTo>
                  <a:lnTo>
                    <a:pt x="18" y="464"/>
                  </a:lnTo>
                  <a:lnTo>
                    <a:pt x="20" y="476"/>
                  </a:lnTo>
                  <a:lnTo>
                    <a:pt x="20" y="476"/>
                  </a:lnTo>
                  <a:lnTo>
                    <a:pt x="24" y="464"/>
                  </a:lnTo>
                  <a:lnTo>
                    <a:pt x="28" y="446"/>
                  </a:lnTo>
                  <a:lnTo>
                    <a:pt x="38" y="446"/>
                  </a:lnTo>
                  <a:lnTo>
                    <a:pt x="44" y="464"/>
                  </a:lnTo>
                  <a:lnTo>
                    <a:pt x="44" y="464"/>
                  </a:lnTo>
                  <a:lnTo>
                    <a:pt x="46" y="476"/>
                  </a:lnTo>
                  <a:lnTo>
                    <a:pt x="46" y="476"/>
                  </a:lnTo>
                  <a:lnTo>
                    <a:pt x="50" y="464"/>
                  </a:lnTo>
                  <a:lnTo>
                    <a:pt x="54" y="446"/>
                  </a:lnTo>
                  <a:close/>
                  <a:moveTo>
                    <a:pt x="90" y="444"/>
                  </a:moveTo>
                  <a:lnTo>
                    <a:pt x="90" y="444"/>
                  </a:lnTo>
                  <a:lnTo>
                    <a:pt x="82" y="446"/>
                  </a:lnTo>
                  <a:lnTo>
                    <a:pt x="74" y="452"/>
                  </a:lnTo>
                  <a:lnTo>
                    <a:pt x="70" y="460"/>
                  </a:lnTo>
                  <a:lnTo>
                    <a:pt x="68" y="470"/>
                  </a:lnTo>
                  <a:lnTo>
                    <a:pt x="68" y="470"/>
                  </a:lnTo>
                  <a:lnTo>
                    <a:pt x="70" y="480"/>
                  </a:lnTo>
                  <a:lnTo>
                    <a:pt x="74" y="488"/>
                  </a:lnTo>
                  <a:lnTo>
                    <a:pt x="82" y="494"/>
                  </a:lnTo>
                  <a:lnTo>
                    <a:pt x="90" y="496"/>
                  </a:lnTo>
                  <a:lnTo>
                    <a:pt x="90" y="496"/>
                  </a:lnTo>
                  <a:lnTo>
                    <a:pt x="100" y="494"/>
                  </a:lnTo>
                  <a:lnTo>
                    <a:pt x="106" y="488"/>
                  </a:lnTo>
                  <a:lnTo>
                    <a:pt x="110" y="480"/>
                  </a:lnTo>
                  <a:lnTo>
                    <a:pt x="112" y="470"/>
                  </a:lnTo>
                  <a:lnTo>
                    <a:pt x="112" y="470"/>
                  </a:lnTo>
                  <a:lnTo>
                    <a:pt x="110" y="460"/>
                  </a:lnTo>
                  <a:lnTo>
                    <a:pt x="106" y="452"/>
                  </a:lnTo>
                  <a:lnTo>
                    <a:pt x="100" y="446"/>
                  </a:lnTo>
                  <a:lnTo>
                    <a:pt x="90" y="444"/>
                  </a:lnTo>
                  <a:lnTo>
                    <a:pt x="90" y="444"/>
                  </a:lnTo>
                  <a:close/>
                  <a:moveTo>
                    <a:pt x="90" y="484"/>
                  </a:moveTo>
                  <a:lnTo>
                    <a:pt x="90" y="484"/>
                  </a:lnTo>
                  <a:lnTo>
                    <a:pt x="86" y="484"/>
                  </a:lnTo>
                  <a:lnTo>
                    <a:pt x="84" y="480"/>
                  </a:lnTo>
                  <a:lnTo>
                    <a:pt x="82" y="476"/>
                  </a:lnTo>
                  <a:lnTo>
                    <a:pt x="80" y="470"/>
                  </a:lnTo>
                  <a:lnTo>
                    <a:pt x="80" y="470"/>
                  </a:lnTo>
                  <a:lnTo>
                    <a:pt x="82" y="464"/>
                  </a:lnTo>
                  <a:lnTo>
                    <a:pt x="84" y="460"/>
                  </a:lnTo>
                  <a:lnTo>
                    <a:pt x="86" y="456"/>
                  </a:lnTo>
                  <a:lnTo>
                    <a:pt x="90" y="456"/>
                  </a:lnTo>
                  <a:lnTo>
                    <a:pt x="90" y="456"/>
                  </a:lnTo>
                  <a:lnTo>
                    <a:pt x="94" y="456"/>
                  </a:lnTo>
                  <a:lnTo>
                    <a:pt x="98" y="460"/>
                  </a:lnTo>
                  <a:lnTo>
                    <a:pt x="100" y="464"/>
                  </a:lnTo>
                  <a:lnTo>
                    <a:pt x="100" y="470"/>
                  </a:lnTo>
                  <a:lnTo>
                    <a:pt x="100" y="470"/>
                  </a:lnTo>
                  <a:lnTo>
                    <a:pt x="100" y="476"/>
                  </a:lnTo>
                  <a:lnTo>
                    <a:pt x="98" y="480"/>
                  </a:lnTo>
                  <a:lnTo>
                    <a:pt x="94" y="484"/>
                  </a:lnTo>
                  <a:lnTo>
                    <a:pt x="90" y="484"/>
                  </a:lnTo>
                  <a:lnTo>
                    <a:pt x="90" y="484"/>
                  </a:lnTo>
                  <a:close/>
                  <a:moveTo>
                    <a:pt x="500" y="460"/>
                  </a:moveTo>
                  <a:lnTo>
                    <a:pt x="500" y="460"/>
                  </a:lnTo>
                  <a:lnTo>
                    <a:pt x="496" y="458"/>
                  </a:lnTo>
                  <a:lnTo>
                    <a:pt x="492" y="456"/>
                  </a:lnTo>
                  <a:lnTo>
                    <a:pt x="492" y="456"/>
                  </a:lnTo>
                  <a:lnTo>
                    <a:pt x="488" y="458"/>
                  </a:lnTo>
                  <a:lnTo>
                    <a:pt x="486" y="460"/>
                  </a:lnTo>
                  <a:lnTo>
                    <a:pt x="484" y="464"/>
                  </a:lnTo>
                  <a:lnTo>
                    <a:pt x="484" y="468"/>
                  </a:lnTo>
                  <a:lnTo>
                    <a:pt x="484" y="494"/>
                  </a:lnTo>
                  <a:lnTo>
                    <a:pt x="472" y="494"/>
                  </a:lnTo>
                  <a:lnTo>
                    <a:pt x="472" y="446"/>
                  </a:lnTo>
                  <a:lnTo>
                    <a:pt x="484" y="446"/>
                  </a:lnTo>
                  <a:lnTo>
                    <a:pt x="484" y="450"/>
                  </a:lnTo>
                  <a:lnTo>
                    <a:pt x="484" y="450"/>
                  </a:lnTo>
                  <a:lnTo>
                    <a:pt x="488" y="446"/>
                  </a:lnTo>
                  <a:lnTo>
                    <a:pt x="494" y="444"/>
                  </a:lnTo>
                  <a:lnTo>
                    <a:pt x="494" y="444"/>
                  </a:lnTo>
                  <a:lnTo>
                    <a:pt x="500" y="446"/>
                  </a:lnTo>
                  <a:lnTo>
                    <a:pt x="504" y="448"/>
                  </a:lnTo>
                  <a:lnTo>
                    <a:pt x="500" y="460"/>
                  </a:lnTo>
                  <a:close/>
                  <a:moveTo>
                    <a:pt x="406" y="446"/>
                  </a:moveTo>
                  <a:lnTo>
                    <a:pt x="418" y="446"/>
                  </a:lnTo>
                  <a:lnTo>
                    <a:pt x="404" y="494"/>
                  </a:lnTo>
                  <a:lnTo>
                    <a:pt x="394" y="494"/>
                  </a:lnTo>
                  <a:lnTo>
                    <a:pt x="388" y="474"/>
                  </a:lnTo>
                  <a:lnTo>
                    <a:pt x="388" y="474"/>
                  </a:lnTo>
                  <a:lnTo>
                    <a:pt x="384" y="464"/>
                  </a:lnTo>
                  <a:lnTo>
                    <a:pt x="384" y="464"/>
                  </a:lnTo>
                  <a:lnTo>
                    <a:pt x="382" y="474"/>
                  </a:lnTo>
                  <a:lnTo>
                    <a:pt x="376" y="494"/>
                  </a:lnTo>
                  <a:lnTo>
                    <a:pt x="366" y="494"/>
                  </a:lnTo>
                  <a:lnTo>
                    <a:pt x="366" y="494"/>
                  </a:lnTo>
                  <a:lnTo>
                    <a:pt x="352" y="446"/>
                  </a:lnTo>
                  <a:lnTo>
                    <a:pt x="366" y="446"/>
                  </a:lnTo>
                  <a:lnTo>
                    <a:pt x="370" y="464"/>
                  </a:lnTo>
                  <a:lnTo>
                    <a:pt x="370" y="464"/>
                  </a:lnTo>
                  <a:lnTo>
                    <a:pt x="372" y="476"/>
                  </a:lnTo>
                  <a:lnTo>
                    <a:pt x="372" y="476"/>
                  </a:lnTo>
                  <a:lnTo>
                    <a:pt x="374" y="464"/>
                  </a:lnTo>
                  <a:lnTo>
                    <a:pt x="380" y="446"/>
                  </a:lnTo>
                  <a:lnTo>
                    <a:pt x="390" y="446"/>
                  </a:lnTo>
                  <a:lnTo>
                    <a:pt x="396" y="464"/>
                  </a:lnTo>
                  <a:lnTo>
                    <a:pt x="396" y="464"/>
                  </a:lnTo>
                  <a:lnTo>
                    <a:pt x="398" y="476"/>
                  </a:lnTo>
                  <a:lnTo>
                    <a:pt x="398" y="476"/>
                  </a:lnTo>
                  <a:lnTo>
                    <a:pt x="400" y="464"/>
                  </a:lnTo>
                  <a:lnTo>
                    <a:pt x="406" y="446"/>
                  </a:lnTo>
                  <a:close/>
                  <a:moveTo>
                    <a:pt x="442" y="444"/>
                  </a:moveTo>
                  <a:lnTo>
                    <a:pt x="442" y="444"/>
                  </a:lnTo>
                  <a:lnTo>
                    <a:pt x="434" y="446"/>
                  </a:lnTo>
                  <a:lnTo>
                    <a:pt x="426" y="452"/>
                  </a:lnTo>
                  <a:lnTo>
                    <a:pt x="422" y="460"/>
                  </a:lnTo>
                  <a:lnTo>
                    <a:pt x="420" y="470"/>
                  </a:lnTo>
                  <a:lnTo>
                    <a:pt x="420" y="470"/>
                  </a:lnTo>
                  <a:lnTo>
                    <a:pt x="422" y="480"/>
                  </a:lnTo>
                  <a:lnTo>
                    <a:pt x="426" y="488"/>
                  </a:lnTo>
                  <a:lnTo>
                    <a:pt x="434" y="494"/>
                  </a:lnTo>
                  <a:lnTo>
                    <a:pt x="442" y="496"/>
                  </a:lnTo>
                  <a:lnTo>
                    <a:pt x="442" y="496"/>
                  </a:lnTo>
                  <a:lnTo>
                    <a:pt x="450" y="494"/>
                  </a:lnTo>
                  <a:lnTo>
                    <a:pt x="458" y="488"/>
                  </a:lnTo>
                  <a:lnTo>
                    <a:pt x="462" y="480"/>
                  </a:lnTo>
                  <a:lnTo>
                    <a:pt x="464" y="470"/>
                  </a:lnTo>
                  <a:lnTo>
                    <a:pt x="464" y="470"/>
                  </a:lnTo>
                  <a:lnTo>
                    <a:pt x="462" y="460"/>
                  </a:lnTo>
                  <a:lnTo>
                    <a:pt x="458" y="452"/>
                  </a:lnTo>
                  <a:lnTo>
                    <a:pt x="450" y="446"/>
                  </a:lnTo>
                  <a:lnTo>
                    <a:pt x="442" y="444"/>
                  </a:lnTo>
                  <a:lnTo>
                    <a:pt x="442" y="444"/>
                  </a:lnTo>
                  <a:close/>
                  <a:moveTo>
                    <a:pt x="442" y="484"/>
                  </a:moveTo>
                  <a:lnTo>
                    <a:pt x="442" y="484"/>
                  </a:lnTo>
                  <a:lnTo>
                    <a:pt x="438" y="484"/>
                  </a:lnTo>
                  <a:lnTo>
                    <a:pt x="434" y="480"/>
                  </a:lnTo>
                  <a:lnTo>
                    <a:pt x="432" y="476"/>
                  </a:lnTo>
                  <a:lnTo>
                    <a:pt x="432" y="470"/>
                  </a:lnTo>
                  <a:lnTo>
                    <a:pt x="432" y="470"/>
                  </a:lnTo>
                  <a:lnTo>
                    <a:pt x="432" y="464"/>
                  </a:lnTo>
                  <a:lnTo>
                    <a:pt x="434" y="460"/>
                  </a:lnTo>
                  <a:lnTo>
                    <a:pt x="438" y="456"/>
                  </a:lnTo>
                  <a:lnTo>
                    <a:pt x="442" y="456"/>
                  </a:lnTo>
                  <a:lnTo>
                    <a:pt x="442" y="456"/>
                  </a:lnTo>
                  <a:lnTo>
                    <a:pt x="446" y="456"/>
                  </a:lnTo>
                  <a:lnTo>
                    <a:pt x="450" y="460"/>
                  </a:lnTo>
                  <a:lnTo>
                    <a:pt x="452" y="464"/>
                  </a:lnTo>
                  <a:lnTo>
                    <a:pt x="452" y="470"/>
                  </a:lnTo>
                  <a:lnTo>
                    <a:pt x="452" y="470"/>
                  </a:lnTo>
                  <a:lnTo>
                    <a:pt x="452" y="476"/>
                  </a:lnTo>
                  <a:lnTo>
                    <a:pt x="450" y="480"/>
                  </a:lnTo>
                  <a:lnTo>
                    <a:pt x="446" y="484"/>
                  </a:lnTo>
                  <a:lnTo>
                    <a:pt x="442" y="484"/>
                  </a:lnTo>
                  <a:lnTo>
                    <a:pt x="442" y="484"/>
                  </a:lnTo>
                  <a:close/>
                  <a:moveTo>
                    <a:pt x="186" y="462"/>
                  </a:moveTo>
                  <a:lnTo>
                    <a:pt x="200" y="494"/>
                  </a:lnTo>
                  <a:lnTo>
                    <a:pt x="186" y="494"/>
                  </a:lnTo>
                  <a:lnTo>
                    <a:pt x="176" y="472"/>
                  </a:lnTo>
                  <a:lnTo>
                    <a:pt x="170" y="480"/>
                  </a:lnTo>
                  <a:lnTo>
                    <a:pt x="170" y="494"/>
                  </a:lnTo>
                  <a:lnTo>
                    <a:pt x="158" y="494"/>
                  </a:lnTo>
                  <a:lnTo>
                    <a:pt x="158" y="432"/>
                  </a:lnTo>
                  <a:lnTo>
                    <a:pt x="170" y="426"/>
                  </a:lnTo>
                  <a:lnTo>
                    <a:pt x="170" y="464"/>
                  </a:lnTo>
                  <a:lnTo>
                    <a:pt x="170" y="464"/>
                  </a:lnTo>
                  <a:lnTo>
                    <a:pt x="174" y="458"/>
                  </a:lnTo>
                  <a:lnTo>
                    <a:pt x="184" y="446"/>
                  </a:lnTo>
                  <a:lnTo>
                    <a:pt x="198" y="446"/>
                  </a:lnTo>
                  <a:lnTo>
                    <a:pt x="186" y="462"/>
                  </a:lnTo>
                  <a:close/>
                  <a:moveTo>
                    <a:pt x="242" y="494"/>
                  </a:moveTo>
                  <a:lnTo>
                    <a:pt x="230" y="494"/>
                  </a:lnTo>
                  <a:lnTo>
                    <a:pt x="230" y="446"/>
                  </a:lnTo>
                  <a:lnTo>
                    <a:pt x="242" y="446"/>
                  </a:lnTo>
                  <a:lnTo>
                    <a:pt x="242" y="450"/>
                  </a:lnTo>
                  <a:lnTo>
                    <a:pt x="242" y="450"/>
                  </a:lnTo>
                  <a:lnTo>
                    <a:pt x="248" y="446"/>
                  </a:lnTo>
                  <a:lnTo>
                    <a:pt x="254" y="444"/>
                  </a:lnTo>
                  <a:lnTo>
                    <a:pt x="254" y="444"/>
                  </a:lnTo>
                  <a:lnTo>
                    <a:pt x="262" y="446"/>
                  </a:lnTo>
                  <a:lnTo>
                    <a:pt x="268" y="450"/>
                  </a:lnTo>
                  <a:lnTo>
                    <a:pt x="272" y="458"/>
                  </a:lnTo>
                  <a:lnTo>
                    <a:pt x="272" y="466"/>
                  </a:lnTo>
                  <a:lnTo>
                    <a:pt x="272" y="494"/>
                  </a:lnTo>
                  <a:lnTo>
                    <a:pt x="260" y="494"/>
                  </a:lnTo>
                  <a:lnTo>
                    <a:pt x="260" y="468"/>
                  </a:lnTo>
                  <a:lnTo>
                    <a:pt x="260" y="468"/>
                  </a:lnTo>
                  <a:lnTo>
                    <a:pt x="260" y="462"/>
                  </a:lnTo>
                  <a:lnTo>
                    <a:pt x="258" y="458"/>
                  </a:lnTo>
                  <a:lnTo>
                    <a:pt x="256" y="456"/>
                  </a:lnTo>
                  <a:lnTo>
                    <a:pt x="252" y="456"/>
                  </a:lnTo>
                  <a:lnTo>
                    <a:pt x="252" y="456"/>
                  </a:lnTo>
                  <a:lnTo>
                    <a:pt x="248" y="456"/>
                  </a:lnTo>
                  <a:lnTo>
                    <a:pt x="244" y="458"/>
                  </a:lnTo>
                  <a:lnTo>
                    <a:pt x="244" y="462"/>
                  </a:lnTo>
                  <a:lnTo>
                    <a:pt x="242" y="468"/>
                  </a:lnTo>
                  <a:lnTo>
                    <a:pt x="242" y="494"/>
                  </a:lnTo>
                  <a:close/>
                  <a:moveTo>
                    <a:pt x="310" y="450"/>
                  </a:moveTo>
                  <a:lnTo>
                    <a:pt x="310" y="450"/>
                  </a:lnTo>
                  <a:lnTo>
                    <a:pt x="306" y="446"/>
                  </a:lnTo>
                  <a:lnTo>
                    <a:pt x="300" y="444"/>
                  </a:lnTo>
                  <a:lnTo>
                    <a:pt x="300" y="444"/>
                  </a:lnTo>
                  <a:lnTo>
                    <a:pt x="292" y="446"/>
                  </a:lnTo>
                  <a:lnTo>
                    <a:pt x="286" y="452"/>
                  </a:lnTo>
                  <a:lnTo>
                    <a:pt x="282" y="460"/>
                  </a:lnTo>
                  <a:lnTo>
                    <a:pt x="280" y="470"/>
                  </a:lnTo>
                  <a:lnTo>
                    <a:pt x="280" y="470"/>
                  </a:lnTo>
                  <a:lnTo>
                    <a:pt x="282" y="480"/>
                  </a:lnTo>
                  <a:lnTo>
                    <a:pt x="286" y="488"/>
                  </a:lnTo>
                  <a:lnTo>
                    <a:pt x="292" y="494"/>
                  </a:lnTo>
                  <a:lnTo>
                    <a:pt x="300" y="496"/>
                  </a:lnTo>
                  <a:lnTo>
                    <a:pt x="300" y="496"/>
                  </a:lnTo>
                  <a:lnTo>
                    <a:pt x="306" y="494"/>
                  </a:lnTo>
                  <a:lnTo>
                    <a:pt x="310" y="490"/>
                  </a:lnTo>
                  <a:lnTo>
                    <a:pt x="310" y="492"/>
                  </a:lnTo>
                  <a:lnTo>
                    <a:pt x="310" y="492"/>
                  </a:lnTo>
                  <a:lnTo>
                    <a:pt x="310" y="496"/>
                  </a:lnTo>
                  <a:lnTo>
                    <a:pt x="310" y="500"/>
                  </a:lnTo>
                  <a:lnTo>
                    <a:pt x="304" y="504"/>
                  </a:lnTo>
                  <a:lnTo>
                    <a:pt x="296" y="506"/>
                  </a:lnTo>
                  <a:lnTo>
                    <a:pt x="294" y="506"/>
                  </a:lnTo>
                  <a:lnTo>
                    <a:pt x="300" y="514"/>
                  </a:lnTo>
                  <a:lnTo>
                    <a:pt x="300" y="514"/>
                  </a:lnTo>
                  <a:lnTo>
                    <a:pt x="300" y="514"/>
                  </a:lnTo>
                  <a:lnTo>
                    <a:pt x="310" y="512"/>
                  </a:lnTo>
                  <a:lnTo>
                    <a:pt x="318" y="508"/>
                  </a:lnTo>
                  <a:lnTo>
                    <a:pt x="322" y="500"/>
                  </a:lnTo>
                  <a:lnTo>
                    <a:pt x="324" y="490"/>
                  </a:lnTo>
                  <a:lnTo>
                    <a:pt x="324" y="446"/>
                  </a:lnTo>
                  <a:lnTo>
                    <a:pt x="310" y="446"/>
                  </a:lnTo>
                  <a:lnTo>
                    <a:pt x="310" y="450"/>
                  </a:lnTo>
                  <a:close/>
                  <a:moveTo>
                    <a:pt x="310" y="460"/>
                  </a:moveTo>
                  <a:lnTo>
                    <a:pt x="310" y="480"/>
                  </a:lnTo>
                  <a:lnTo>
                    <a:pt x="310" y="480"/>
                  </a:lnTo>
                  <a:lnTo>
                    <a:pt x="308" y="484"/>
                  </a:lnTo>
                  <a:lnTo>
                    <a:pt x="302" y="484"/>
                  </a:lnTo>
                  <a:lnTo>
                    <a:pt x="302" y="484"/>
                  </a:lnTo>
                  <a:lnTo>
                    <a:pt x="300" y="484"/>
                  </a:lnTo>
                  <a:lnTo>
                    <a:pt x="296" y="482"/>
                  </a:lnTo>
                  <a:lnTo>
                    <a:pt x="294" y="478"/>
                  </a:lnTo>
                  <a:lnTo>
                    <a:pt x="294" y="470"/>
                  </a:lnTo>
                  <a:lnTo>
                    <a:pt x="294" y="470"/>
                  </a:lnTo>
                  <a:lnTo>
                    <a:pt x="294" y="462"/>
                  </a:lnTo>
                  <a:lnTo>
                    <a:pt x="296" y="458"/>
                  </a:lnTo>
                  <a:lnTo>
                    <a:pt x="300" y="456"/>
                  </a:lnTo>
                  <a:lnTo>
                    <a:pt x="302" y="456"/>
                  </a:lnTo>
                  <a:lnTo>
                    <a:pt x="302" y="456"/>
                  </a:lnTo>
                  <a:lnTo>
                    <a:pt x="308" y="458"/>
                  </a:lnTo>
                  <a:lnTo>
                    <a:pt x="310" y="460"/>
                  </a:lnTo>
                  <a:lnTo>
                    <a:pt x="310" y="460"/>
                  </a:lnTo>
                  <a:close/>
                  <a:moveTo>
                    <a:pt x="208" y="446"/>
                  </a:moveTo>
                  <a:lnTo>
                    <a:pt x="220" y="446"/>
                  </a:lnTo>
                  <a:lnTo>
                    <a:pt x="220" y="468"/>
                  </a:lnTo>
                  <a:lnTo>
                    <a:pt x="220" y="494"/>
                  </a:lnTo>
                  <a:lnTo>
                    <a:pt x="208" y="494"/>
                  </a:lnTo>
                  <a:lnTo>
                    <a:pt x="208" y="446"/>
                  </a:lnTo>
                  <a:close/>
                  <a:moveTo>
                    <a:pt x="220" y="432"/>
                  </a:moveTo>
                  <a:lnTo>
                    <a:pt x="220" y="438"/>
                  </a:lnTo>
                  <a:lnTo>
                    <a:pt x="208" y="438"/>
                  </a:lnTo>
                  <a:lnTo>
                    <a:pt x="208" y="426"/>
                  </a:lnTo>
                  <a:lnTo>
                    <a:pt x="220" y="426"/>
                  </a:lnTo>
                  <a:lnTo>
                    <a:pt x="220" y="432"/>
                  </a:lnTo>
                  <a:close/>
                  <a:moveTo>
                    <a:pt x="510" y="432"/>
                  </a:moveTo>
                  <a:lnTo>
                    <a:pt x="522" y="426"/>
                  </a:lnTo>
                  <a:lnTo>
                    <a:pt x="522" y="470"/>
                  </a:lnTo>
                  <a:lnTo>
                    <a:pt x="522" y="494"/>
                  </a:lnTo>
                  <a:lnTo>
                    <a:pt x="510" y="494"/>
                  </a:lnTo>
                  <a:lnTo>
                    <a:pt x="510" y="432"/>
                  </a:lnTo>
                  <a:close/>
                  <a:moveTo>
                    <a:pt x="88" y="166"/>
                  </a:moveTo>
                  <a:lnTo>
                    <a:pt x="188" y="166"/>
                  </a:lnTo>
                  <a:lnTo>
                    <a:pt x="188" y="108"/>
                  </a:lnTo>
                  <a:lnTo>
                    <a:pt x="88" y="108"/>
                  </a:lnTo>
                  <a:lnTo>
                    <a:pt x="88" y="62"/>
                  </a:lnTo>
                  <a:lnTo>
                    <a:pt x="198" y="62"/>
                  </a:lnTo>
                  <a:lnTo>
                    <a:pt x="162" y="0"/>
                  </a:lnTo>
                  <a:lnTo>
                    <a:pt x="6" y="0"/>
                  </a:lnTo>
                  <a:lnTo>
                    <a:pt x="6" y="274"/>
                  </a:lnTo>
                  <a:lnTo>
                    <a:pt x="226" y="274"/>
                  </a:lnTo>
                  <a:lnTo>
                    <a:pt x="226" y="212"/>
                  </a:lnTo>
                  <a:lnTo>
                    <a:pt x="88" y="212"/>
                  </a:lnTo>
                  <a:lnTo>
                    <a:pt x="88" y="166"/>
                  </a:lnTo>
                  <a:close/>
                  <a:moveTo>
                    <a:pt x="374" y="0"/>
                  </a:moveTo>
                  <a:lnTo>
                    <a:pt x="326" y="90"/>
                  </a:lnTo>
                  <a:lnTo>
                    <a:pt x="280" y="0"/>
                  </a:lnTo>
                  <a:lnTo>
                    <a:pt x="188" y="0"/>
                  </a:lnTo>
                  <a:lnTo>
                    <a:pt x="284" y="166"/>
                  </a:lnTo>
                  <a:lnTo>
                    <a:pt x="284" y="274"/>
                  </a:lnTo>
                  <a:lnTo>
                    <a:pt x="366" y="274"/>
                  </a:lnTo>
                  <a:lnTo>
                    <a:pt x="366" y="166"/>
                  </a:lnTo>
                  <a:lnTo>
                    <a:pt x="464" y="0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</p:grpSp>
    </p:spTree>
    <p:extLst>
      <p:ext uri="{BB962C8B-B14F-4D97-AF65-F5344CB8AC3E}">
        <p14:creationId xmlns:p14="http://schemas.microsoft.com/office/powerpoint/2010/main" val="2351682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457201" y="777877"/>
            <a:ext cx="6753225" cy="3400425"/>
            <a:chOff x="288" y="490"/>
            <a:chExt cx="4254" cy="2142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8" y="490"/>
              <a:ext cx="4254" cy="2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/>
            </a:p>
          </p:txBody>
        </p:sp>
        <p:sp>
          <p:nvSpPr>
            <p:cNvPr id="4" name="Freeform 5"/>
            <p:cNvSpPr>
              <a:spLocks noEditPoints="1"/>
            </p:cNvSpPr>
            <p:nvPr/>
          </p:nvSpPr>
          <p:spPr bwMode="auto">
            <a:xfrm>
              <a:off x="288" y="490"/>
              <a:ext cx="4254" cy="2142"/>
            </a:xfrm>
            <a:custGeom>
              <a:avLst/>
              <a:gdLst>
                <a:gd name="T0" fmla="*/ 98 w 4254"/>
                <a:gd name="T1" fmla="*/ 2142 h 2142"/>
                <a:gd name="T2" fmla="*/ 0 w 4254"/>
                <a:gd name="T3" fmla="*/ 2142 h 2142"/>
                <a:gd name="T4" fmla="*/ 0 w 4254"/>
                <a:gd name="T5" fmla="*/ 2044 h 2142"/>
                <a:gd name="T6" fmla="*/ 98 w 4254"/>
                <a:gd name="T7" fmla="*/ 2044 h 2142"/>
                <a:gd name="T8" fmla="*/ 98 w 4254"/>
                <a:gd name="T9" fmla="*/ 2142 h 2142"/>
                <a:gd name="T10" fmla="*/ 280 w 4254"/>
                <a:gd name="T11" fmla="*/ 2044 h 2142"/>
                <a:gd name="T12" fmla="*/ 182 w 4254"/>
                <a:gd name="T13" fmla="*/ 2044 h 2142"/>
                <a:gd name="T14" fmla="*/ 182 w 4254"/>
                <a:gd name="T15" fmla="*/ 2142 h 2142"/>
                <a:gd name="T16" fmla="*/ 280 w 4254"/>
                <a:gd name="T17" fmla="*/ 2142 h 2142"/>
                <a:gd name="T18" fmla="*/ 280 w 4254"/>
                <a:gd name="T19" fmla="*/ 2044 h 2142"/>
                <a:gd name="T20" fmla="*/ 462 w 4254"/>
                <a:gd name="T21" fmla="*/ 2044 h 2142"/>
                <a:gd name="T22" fmla="*/ 364 w 4254"/>
                <a:gd name="T23" fmla="*/ 2044 h 2142"/>
                <a:gd name="T24" fmla="*/ 364 w 4254"/>
                <a:gd name="T25" fmla="*/ 2142 h 2142"/>
                <a:gd name="T26" fmla="*/ 462 w 4254"/>
                <a:gd name="T27" fmla="*/ 2142 h 2142"/>
                <a:gd name="T28" fmla="*/ 462 w 4254"/>
                <a:gd name="T29" fmla="*/ 2044 h 2142"/>
                <a:gd name="T30" fmla="*/ 0 w 4254"/>
                <a:gd name="T31" fmla="*/ 748 h 2142"/>
                <a:gd name="T32" fmla="*/ 0 w 4254"/>
                <a:gd name="T33" fmla="*/ 1960 h 2142"/>
                <a:gd name="T34" fmla="*/ 98 w 4254"/>
                <a:gd name="T35" fmla="*/ 1960 h 2142"/>
                <a:gd name="T36" fmla="*/ 98 w 4254"/>
                <a:gd name="T37" fmla="*/ 830 h 2142"/>
                <a:gd name="T38" fmla="*/ 4152 w 4254"/>
                <a:gd name="T39" fmla="*/ 114 h 2142"/>
                <a:gd name="T40" fmla="*/ 4152 w 4254"/>
                <a:gd name="T41" fmla="*/ 2042 h 2142"/>
                <a:gd name="T42" fmla="*/ 546 w 4254"/>
                <a:gd name="T43" fmla="*/ 2044 h 2142"/>
                <a:gd name="T44" fmla="*/ 546 w 4254"/>
                <a:gd name="T45" fmla="*/ 2142 h 2142"/>
                <a:gd name="T46" fmla="*/ 4254 w 4254"/>
                <a:gd name="T47" fmla="*/ 2142 h 2142"/>
                <a:gd name="T48" fmla="*/ 4254 w 4254"/>
                <a:gd name="T49" fmla="*/ 0 h 2142"/>
                <a:gd name="T50" fmla="*/ 0 w 4254"/>
                <a:gd name="T51" fmla="*/ 748 h 2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4" h="2142">
                  <a:moveTo>
                    <a:pt x="98" y="2142"/>
                  </a:moveTo>
                  <a:lnTo>
                    <a:pt x="0" y="2142"/>
                  </a:lnTo>
                  <a:lnTo>
                    <a:pt x="0" y="2044"/>
                  </a:lnTo>
                  <a:lnTo>
                    <a:pt x="98" y="2044"/>
                  </a:lnTo>
                  <a:lnTo>
                    <a:pt x="98" y="2142"/>
                  </a:lnTo>
                  <a:close/>
                  <a:moveTo>
                    <a:pt x="280" y="2044"/>
                  </a:moveTo>
                  <a:lnTo>
                    <a:pt x="182" y="2044"/>
                  </a:lnTo>
                  <a:lnTo>
                    <a:pt x="182" y="2142"/>
                  </a:lnTo>
                  <a:lnTo>
                    <a:pt x="280" y="2142"/>
                  </a:lnTo>
                  <a:lnTo>
                    <a:pt x="280" y="2044"/>
                  </a:lnTo>
                  <a:close/>
                  <a:moveTo>
                    <a:pt x="462" y="2044"/>
                  </a:moveTo>
                  <a:lnTo>
                    <a:pt x="364" y="2044"/>
                  </a:lnTo>
                  <a:lnTo>
                    <a:pt x="364" y="2142"/>
                  </a:lnTo>
                  <a:lnTo>
                    <a:pt x="462" y="2142"/>
                  </a:lnTo>
                  <a:lnTo>
                    <a:pt x="462" y="2044"/>
                  </a:lnTo>
                  <a:close/>
                  <a:moveTo>
                    <a:pt x="0" y="748"/>
                  </a:moveTo>
                  <a:lnTo>
                    <a:pt x="0" y="1960"/>
                  </a:lnTo>
                  <a:lnTo>
                    <a:pt x="98" y="1960"/>
                  </a:lnTo>
                  <a:lnTo>
                    <a:pt x="98" y="830"/>
                  </a:lnTo>
                  <a:lnTo>
                    <a:pt x="4152" y="114"/>
                  </a:lnTo>
                  <a:lnTo>
                    <a:pt x="4152" y="2042"/>
                  </a:lnTo>
                  <a:lnTo>
                    <a:pt x="546" y="2044"/>
                  </a:lnTo>
                  <a:lnTo>
                    <a:pt x="546" y="2142"/>
                  </a:lnTo>
                  <a:lnTo>
                    <a:pt x="4254" y="2142"/>
                  </a:lnTo>
                  <a:lnTo>
                    <a:pt x="4254" y="0"/>
                  </a:lnTo>
                  <a:lnTo>
                    <a:pt x="0" y="74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/>
            </a:p>
          </p:txBody>
        </p:sp>
      </p:grp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886968" y="3258529"/>
            <a:ext cx="5943432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886968" y="2288083"/>
            <a:ext cx="5943432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47" name="Group 46"/>
          <p:cNvGrpSpPr/>
          <p:nvPr/>
        </p:nvGrpSpPr>
        <p:grpSpPr>
          <a:xfrm>
            <a:off x="7708392" y="5346131"/>
            <a:ext cx="987552" cy="1152626"/>
            <a:chOff x="9040813" y="5535613"/>
            <a:chExt cx="1082675" cy="1263650"/>
          </a:xfrm>
        </p:grpSpPr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9040813" y="5535613"/>
              <a:ext cx="866775" cy="314325"/>
            </a:xfrm>
            <a:custGeom>
              <a:avLst/>
              <a:gdLst>
                <a:gd name="T0" fmla="*/ 546 w 546"/>
                <a:gd name="T1" fmla="*/ 0 h 198"/>
                <a:gd name="T2" fmla="*/ 0 w 546"/>
                <a:gd name="T3" fmla="*/ 198 h 198"/>
                <a:gd name="T4" fmla="*/ 546 w 546"/>
                <a:gd name="T5" fmla="*/ 102 h 198"/>
                <a:gd name="T6" fmla="*/ 546 w 546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6" h="198">
                  <a:moveTo>
                    <a:pt x="546" y="0"/>
                  </a:moveTo>
                  <a:lnTo>
                    <a:pt x="0" y="198"/>
                  </a:lnTo>
                  <a:lnTo>
                    <a:pt x="546" y="102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49" name="Freeform 48"/>
            <p:cNvSpPr>
              <a:spLocks noEditPoints="1"/>
            </p:cNvSpPr>
            <p:nvPr/>
          </p:nvSpPr>
          <p:spPr bwMode="auto">
            <a:xfrm>
              <a:off x="9040813" y="5983288"/>
              <a:ext cx="1082675" cy="815975"/>
            </a:xfrm>
            <a:custGeom>
              <a:avLst/>
              <a:gdLst>
                <a:gd name="T0" fmla="*/ 6 w 682"/>
                <a:gd name="T1" fmla="*/ 342 h 514"/>
                <a:gd name="T2" fmla="*/ 38 w 682"/>
                <a:gd name="T3" fmla="*/ 380 h 514"/>
                <a:gd name="T4" fmla="*/ 34 w 682"/>
                <a:gd name="T5" fmla="*/ 354 h 514"/>
                <a:gd name="T6" fmla="*/ 78 w 682"/>
                <a:gd name="T7" fmla="*/ 392 h 514"/>
                <a:gd name="T8" fmla="*/ 96 w 682"/>
                <a:gd name="T9" fmla="*/ 406 h 514"/>
                <a:gd name="T10" fmla="*/ 250 w 682"/>
                <a:gd name="T11" fmla="*/ 364 h 514"/>
                <a:gd name="T12" fmla="*/ 266 w 682"/>
                <a:gd name="T13" fmla="*/ 372 h 514"/>
                <a:gd name="T14" fmla="*/ 132 w 682"/>
                <a:gd name="T15" fmla="*/ 380 h 514"/>
                <a:gd name="T16" fmla="*/ 164 w 682"/>
                <a:gd name="T17" fmla="*/ 374 h 514"/>
                <a:gd name="T18" fmla="*/ 192 w 682"/>
                <a:gd name="T19" fmla="*/ 364 h 514"/>
                <a:gd name="T20" fmla="*/ 192 w 682"/>
                <a:gd name="T21" fmla="*/ 374 h 514"/>
                <a:gd name="T22" fmla="*/ 446 w 682"/>
                <a:gd name="T23" fmla="*/ 406 h 514"/>
                <a:gd name="T24" fmla="*/ 456 w 682"/>
                <a:gd name="T25" fmla="*/ 358 h 514"/>
                <a:gd name="T26" fmla="*/ 446 w 682"/>
                <a:gd name="T27" fmla="*/ 394 h 514"/>
                <a:gd name="T28" fmla="*/ 290 w 682"/>
                <a:gd name="T29" fmla="*/ 384 h 514"/>
                <a:gd name="T30" fmla="*/ 304 w 682"/>
                <a:gd name="T31" fmla="*/ 420 h 514"/>
                <a:gd name="T32" fmla="*/ 320 w 682"/>
                <a:gd name="T33" fmla="*/ 394 h 514"/>
                <a:gd name="T34" fmla="*/ 316 w 682"/>
                <a:gd name="T35" fmla="*/ 372 h 514"/>
                <a:gd name="T36" fmla="*/ 380 w 682"/>
                <a:gd name="T37" fmla="*/ 376 h 514"/>
                <a:gd name="T38" fmla="*/ 402 w 682"/>
                <a:gd name="T39" fmla="*/ 410 h 514"/>
                <a:gd name="T40" fmla="*/ 374 w 682"/>
                <a:gd name="T41" fmla="*/ 388 h 514"/>
                <a:gd name="T42" fmla="*/ 514 w 682"/>
                <a:gd name="T43" fmla="*/ 394 h 514"/>
                <a:gd name="T44" fmla="*/ 512 w 682"/>
                <a:gd name="T45" fmla="*/ 360 h 514"/>
                <a:gd name="T46" fmla="*/ 522 w 682"/>
                <a:gd name="T47" fmla="*/ 402 h 514"/>
                <a:gd name="T48" fmla="*/ 632 w 682"/>
                <a:gd name="T49" fmla="*/ 394 h 514"/>
                <a:gd name="T50" fmla="*/ 620 w 682"/>
                <a:gd name="T51" fmla="*/ 358 h 514"/>
                <a:gd name="T52" fmla="*/ 632 w 682"/>
                <a:gd name="T53" fmla="*/ 394 h 514"/>
                <a:gd name="T54" fmla="*/ 584 w 682"/>
                <a:gd name="T55" fmla="*/ 396 h 514"/>
                <a:gd name="T56" fmla="*/ 562 w 682"/>
                <a:gd name="T57" fmla="*/ 372 h 514"/>
                <a:gd name="T58" fmla="*/ 548 w 682"/>
                <a:gd name="T59" fmla="*/ 410 h 514"/>
                <a:gd name="T60" fmla="*/ 548 w 682"/>
                <a:gd name="T61" fmla="*/ 372 h 514"/>
                <a:gd name="T62" fmla="*/ 664 w 682"/>
                <a:gd name="T63" fmla="*/ 374 h 514"/>
                <a:gd name="T64" fmla="*/ 678 w 682"/>
                <a:gd name="T65" fmla="*/ 374 h 514"/>
                <a:gd name="T66" fmla="*/ 228 w 682"/>
                <a:gd name="T67" fmla="*/ 354 h 514"/>
                <a:gd name="T68" fmla="*/ 530 w 682"/>
                <a:gd name="T69" fmla="*/ 470 h 514"/>
                <a:gd name="T70" fmla="*/ 552 w 682"/>
                <a:gd name="T71" fmla="*/ 484 h 514"/>
                <a:gd name="T72" fmla="*/ 560 w 682"/>
                <a:gd name="T73" fmla="*/ 480 h 514"/>
                <a:gd name="T74" fmla="*/ 120 w 682"/>
                <a:gd name="T75" fmla="*/ 494 h 514"/>
                <a:gd name="T76" fmla="*/ 42 w 682"/>
                <a:gd name="T77" fmla="*/ 494 h 514"/>
                <a:gd name="T78" fmla="*/ 20 w 682"/>
                <a:gd name="T79" fmla="*/ 476 h 514"/>
                <a:gd name="T80" fmla="*/ 70 w 682"/>
                <a:gd name="T81" fmla="*/ 460 h 514"/>
                <a:gd name="T82" fmla="*/ 106 w 682"/>
                <a:gd name="T83" fmla="*/ 452 h 514"/>
                <a:gd name="T84" fmla="*/ 90 w 682"/>
                <a:gd name="T85" fmla="*/ 456 h 514"/>
                <a:gd name="T86" fmla="*/ 496 w 682"/>
                <a:gd name="T87" fmla="*/ 458 h 514"/>
                <a:gd name="T88" fmla="*/ 494 w 682"/>
                <a:gd name="T89" fmla="*/ 444 h 514"/>
                <a:gd name="T90" fmla="*/ 376 w 682"/>
                <a:gd name="T91" fmla="*/ 494 h 514"/>
                <a:gd name="T92" fmla="*/ 398 w 682"/>
                <a:gd name="T93" fmla="*/ 476 h 514"/>
                <a:gd name="T94" fmla="*/ 442 w 682"/>
                <a:gd name="T95" fmla="*/ 496 h 514"/>
                <a:gd name="T96" fmla="*/ 438 w 682"/>
                <a:gd name="T97" fmla="*/ 484 h 514"/>
                <a:gd name="T98" fmla="*/ 452 w 682"/>
                <a:gd name="T99" fmla="*/ 470 h 514"/>
                <a:gd name="T100" fmla="*/ 170 w 682"/>
                <a:gd name="T101" fmla="*/ 426 h 514"/>
                <a:gd name="T102" fmla="*/ 254 w 682"/>
                <a:gd name="T103" fmla="*/ 444 h 514"/>
                <a:gd name="T104" fmla="*/ 252 w 682"/>
                <a:gd name="T105" fmla="*/ 456 h 514"/>
                <a:gd name="T106" fmla="*/ 280 w 682"/>
                <a:gd name="T107" fmla="*/ 470 h 514"/>
                <a:gd name="T108" fmla="*/ 296 w 682"/>
                <a:gd name="T109" fmla="*/ 506 h 514"/>
                <a:gd name="T110" fmla="*/ 310 w 682"/>
                <a:gd name="T111" fmla="*/ 480 h 514"/>
                <a:gd name="T112" fmla="*/ 308 w 682"/>
                <a:gd name="T113" fmla="*/ 458 h 514"/>
                <a:gd name="T114" fmla="*/ 220 w 682"/>
                <a:gd name="T115" fmla="*/ 432 h 514"/>
                <a:gd name="T116" fmla="*/ 6 w 682"/>
                <a:gd name="T117" fmla="*/ 0 h 514"/>
                <a:gd name="T118" fmla="*/ 464 w 682"/>
                <a:gd name="T119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82" h="514">
                  <a:moveTo>
                    <a:pt x="58" y="388"/>
                  </a:moveTo>
                  <a:lnTo>
                    <a:pt x="58" y="388"/>
                  </a:lnTo>
                  <a:lnTo>
                    <a:pt x="56" y="382"/>
                  </a:lnTo>
                  <a:lnTo>
                    <a:pt x="54" y="378"/>
                  </a:lnTo>
                  <a:lnTo>
                    <a:pt x="48" y="372"/>
                  </a:lnTo>
                  <a:lnTo>
                    <a:pt x="48" y="372"/>
                  </a:lnTo>
                  <a:lnTo>
                    <a:pt x="54" y="368"/>
                  </a:lnTo>
                  <a:lnTo>
                    <a:pt x="56" y="360"/>
                  </a:lnTo>
                  <a:lnTo>
                    <a:pt x="56" y="360"/>
                  </a:lnTo>
                  <a:lnTo>
                    <a:pt x="54" y="352"/>
                  </a:lnTo>
                  <a:lnTo>
                    <a:pt x="50" y="346"/>
                  </a:lnTo>
                  <a:lnTo>
                    <a:pt x="44" y="344"/>
                  </a:lnTo>
                  <a:lnTo>
                    <a:pt x="34" y="342"/>
                  </a:lnTo>
                  <a:lnTo>
                    <a:pt x="6" y="342"/>
                  </a:lnTo>
                  <a:lnTo>
                    <a:pt x="6" y="410"/>
                  </a:lnTo>
                  <a:lnTo>
                    <a:pt x="34" y="410"/>
                  </a:lnTo>
                  <a:lnTo>
                    <a:pt x="34" y="410"/>
                  </a:lnTo>
                  <a:lnTo>
                    <a:pt x="44" y="408"/>
                  </a:lnTo>
                  <a:lnTo>
                    <a:pt x="52" y="404"/>
                  </a:lnTo>
                  <a:lnTo>
                    <a:pt x="56" y="396"/>
                  </a:lnTo>
                  <a:lnTo>
                    <a:pt x="58" y="388"/>
                  </a:lnTo>
                  <a:lnTo>
                    <a:pt x="58" y="388"/>
                  </a:lnTo>
                  <a:close/>
                  <a:moveTo>
                    <a:pt x="34" y="398"/>
                  </a:moveTo>
                  <a:lnTo>
                    <a:pt x="18" y="398"/>
                  </a:lnTo>
                  <a:lnTo>
                    <a:pt x="18" y="378"/>
                  </a:lnTo>
                  <a:lnTo>
                    <a:pt x="34" y="378"/>
                  </a:lnTo>
                  <a:lnTo>
                    <a:pt x="34" y="378"/>
                  </a:lnTo>
                  <a:lnTo>
                    <a:pt x="38" y="380"/>
                  </a:lnTo>
                  <a:lnTo>
                    <a:pt x="42" y="380"/>
                  </a:lnTo>
                  <a:lnTo>
                    <a:pt x="44" y="384"/>
                  </a:lnTo>
                  <a:lnTo>
                    <a:pt x="44" y="388"/>
                  </a:lnTo>
                  <a:lnTo>
                    <a:pt x="44" y="388"/>
                  </a:lnTo>
                  <a:lnTo>
                    <a:pt x="44" y="392"/>
                  </a:lnTo>
                  <a:lnTo>
                    <a:pt x="42" y="396"/>
                  </a:lnTo>
                  <a:lnTo>
                    <a:pt x="38" y="398"/>
                  </a:lnTo>
                  <a:lnTo>
                    <a:pt x="34" y="398"/>
                  </a:lnTo>
                  <a:lnTo>
                    <a:pt x="34" y="398"/>
                  </a:lnTo>
                  <a:close/>
                  <a:moveTo>
                    <a:pt x="34" y="368"/>
                  </a:moveTo>
                  <a:lnTo>
                    <a:pt x="18" y="368"/>
                  </a:lnTo>
                  <a:lnTo>
                    <a:pt x="18" y="354"/>
                  </a:lnTo>
                  <a:lnTo>
                    <a:pt x="34" y="354"/>
                  </a:lnTo>
                  <a:lnTo>
                    <a:pt x="34" y="354"/>
                  </a:lnTo>
                  <a:lnTo>
                    <a:pt x="40" y="356"/>
                  </a:lnTo>
                  <a:lnTo>
                    <a:pt x="42" y="358"/>
                  </a:lnTo>
                  <a:lnTo>
                    <a:pt x="42" y="360"/>
                  </a:lnTo>
                  <a:lnTo>
                    <a:pt x="42" y="360"/>
                  </a:lnTo>
                  <a:lnTo>
                    <a:pt x="40" y="366"/>
                  </a:lnTo>
                  <a:lnTo>
                    <a:pt x="38" y="366"/>
                  </a:lnTo>
                  <a:lnTo>
                    <a:pt x="34" y="368"/>
                  </a:lnTo>
                  <a:lnTo>
                    <a:pt x="34" y="368"/>
                  </a:lnTo>
                  <a:close/>
                  <a:moveTo>
                    <a:pt x="66" y="388"/>
                  </a:moveTo>
                  <a:lnTo>
                    <a:pt x="66" y="360"/>
                  </a:lnTo>
                  <a:lnTo>
                    <a:pt x="78" y="360"/>
                  </a:lnTo>
                  <a:lnTo>
                    <a:pt x="78" y="388"/>
                  </a:lnTo>
                  <a:lnTo>
                    <a:pt x="78" y="388"/>
                  </a:lnTo>
                  <a:lnTo>
                    <a:pt x="78" y="392"/>
                  </a:lnTo>
                  <a:lnTo>
                    <a:pt x="80" y="396"/>
                  </a:lnTo>
                  <a:lnTo>
                    <a:pt x="84" y="398"/>
                  </a:lnTo>
                  <a:lnTo>
                    <a:pt x="88" y="400"/>
                  </a:lnTo>
                  <a:lnTo>
                    <a:pt x="88" y="400"/>
                  </a:lnTo>
                  <a:lnTo>
                    <a:pt x="92" y="398"/>
                  </a:lnTo>
                  <a:lnTo>
                    <a:pt x="94" y="396"/>
                  </a:lnTo>
                  <a:lnTo>
                    <a:pt x="96" y="392"/>
                  </a:lnTo>
                  <a:lnTo>
                    <a:pt x="96" y="388"/>
                  </a:lnTo>
                  <a:lnTo>
                    <a:pt x="96" y="360"/>
                  </a:lnTo>
                  <a:lnTo>
                    <a:pt x="108" y="360"/>
                  </a:lnTo>
                  <a:lnTo>
                    <a:pt x="108" y="410"/>
                  </a:lnTo>
                  <a:lnTo>
                    <a:pt x="96" y="410"/>
                  </a:lnTo>
                  <a:lnTo>
                    <a:pt x="96" y="406"/>
                  </a:lnTo>
                  <a:lnTo>
                    <a:pt x="96" y="406"/>
                  </a:lnTo>
                  <a:lnTo>
                    <a:pt x="92" y="408"/>
                  </a:lnTo>
                  <a:lnTo>
                    <a:pt x="84" y="410"/>
                  </a:lnTo>
                  <a:lnTo>
                    <a:pt x="84" y="410"/>
                  </a:lnTo>
                  <a:lnTo>
                    <a:pt x="80" y="410"/>
                  </a:lnTo>
                  <a:lnTo>
                    <a:pt x="74" y="408"/>
                  </a:lnTo>
                  <a:lnTo>
                    <a:pt x="70" y="402"/>
                  </a:lnTo>
                  <a:lnTo>
                    <a:pt x="66" y="394"/>
                  </a:lnTo>
                  <a:lnTo>
                    <a:pt x="66" y="388"/>
                  </a:lnTo>
                  <a:lnTo>
                    <a:pt x="66" y="388"/>
                  </a:lnTo>
                  <a:close/>
                  <a:moveTo>
                    <a:pt x="250" y="410"/>
                  </a:moveTo>
                  <a:lnTo>
                    <a:pt x="238" y="410"/>
                  </a:lnTo>
                  <a:lnTo>
                    <a:pt x="238" y="360"/>
                  </a:lnTo>
                  <a:lnTo>
                    <a:pt x="250" y="360"/>
                  </a:lnTo>
                  <a:lnTo>
                    <a:pt x="250" y="364"/>
                  </a:lnTo>
                  <a:lnTo>
                    <a:pt x="250" y="364"/>
                  </a:lnTo>
                  <a:lnTo>
                    <a:pt x="256" y="360"/>
                  </a:lnTo>
                  <a:lnTo>
                    <a:pt x="262" y="358"/>
                  </a:lnTo>
                  <a:lnTo>
                    <a:pt x="262" y="358"/>
                  </a:lnTo>
                  <a:lnTo>
                    <a:pt x="270" y="360"/>
                  </a:lnTo>
                  <a:lnTo>
                    <a:pt x="276" y="364"/>
                  </a:lnTo>
                  <a:lnTo>
                    <a:pt x="280" y="372"/>
                  </a:lnTo>
                  <a:lnTo>
                    <a:pt x="280" y="382"/>
                  </a:lnTo>
                  <a:lnTo>
                    <a:pt x="280" y="410"/>
                  </a:lnTo>
                  <a:lnTo>
                    <a:pt x="268" y="410"/>
                  </a:lnTo>
                  <a:lnTo>
                    <a:pt x="268" y="382"/>
                  </a:lnTo>
                  <a:lnTo>
                    <a:pt x="268" y="382"/>
                  </a:lnTo>
                  <a:lnTo>
                    <a:pt x="268" y="376"/>
                  </a:lnTo>
                  <a:lnTo>
                    <a:pt x="266" y="372"/>
                  </a:lnTo>
                  <a:lnTo>
                    <a:pt x="264" y="370"/>
                  </a:lnTo>
                  <a:lnTo>
                    <a:pt x="260" y="370"/>
                  </a:lnTo>
                  <a:lnTo>
                    <a:pt x="260" y="370"/>
                  </a:lnTo>
                  <a:lnTo>
                    <a:pt x="256" y="370"/>
                  </a:lnTo>
                  <a:lnTo>
                    <a:pt x="254" y="374"/>
                  </a:lnTo>
                  <a:lnTo>
                    <a:pt x="252" y="376"/>
                  </a:lnTo>
                  <a:lnTo>
                    <a:pt x="250" y="382"/>
                  </a:lnTo>
                  <a:lnTo>
                    <a:pt x="250" y="410"/>
                  </a:lnTo>
                  <a:close/>
                  <a:moveTo>
                    <a:pt x="132" y="380"/>
                  </a:moveTo>
                  <a:lnTo>
                    <a:pt x="132" y="410"/>
                  </a:lnTo>
                  <a:lnTo>
                    <a:pt x="120" y="410"/>
                  </a:lnTo>
                  <a:lnTo>
                    <a:pt x="120" y="360"/>
                  </a:lnTo>
                  <a:lnTo>
                    <a:pt x="132" y="360"/>
                  </a:lnTo>
                  <a:lnTo>
                    <a:pt x="132" y="380"/>
                  </a:lnTo>
                  <a:close/>
                  <a:moveTo>
                    <a:pt x="142" y="346"/>
                  </a:moveTo>
                  <a:lnTo>
                    <a:pt x="154" y="340"/>
                  </a:lnTo>
                  <a:lnTo>
                    <a:pt x="154" y="348"/>
                  </a:lnTo>
                  <a:lnTo>
                    <a:pt x="154" y="410"/>
                  </a:lnTo>
                  <a:lnTo>
                    <a:pt x="142" y="410"/>
                  </a:lnTo>
                  <a:lnTo>
                    <a:pt x="142" y="346"/>
                  </a:lnTo>
                  <a:close/>
                  <a:moveTo>
                    <a:pt x="192" y="364"/>
                  </a:moveTo>
                  <a:lnTo>
                    <a:pt x="192" y="364"/>
                  </a:lnTo>
                  <a:lnTo>
                    <a:pt x="188" y="360"/>
                  </a:lnTo>
                  <a:lnTo>
                    <a:pt x="182" y="358"/>
                  </a:lnTo>
                  <a:lnTo>
                    <a:pt x="182" y="358"/>
                  </a:lnTo>
                  <a:lnTo>
                    <a:pt x="174" y="360"/>
                  </a:lnTo>
                  <a:lnTo>
                    <a:pt x="168" y="366"/>
                  </a:lnTo>
                  <a:lnTo>
                    <a:pt x="164" y="374"/>
                  </a:lnTo>
                  <a:lnTo>
                    <a:pt x="162" y="384"/>
                  </a:lnTo>
                  <a:lnTo>
                    <a:pt x="162" y="384"/>
                  </a:lnTo>
                  <a:lnTo>
                    <a:pt x="164" y="394"/>
                  </a:lnTo>
                  <a:lnTo>
                    <a:pt x="168" y="404"/>
                  </a:lnTo>
                  <a:lnTo>
                    <a:pt x="174" y="408"/>
                  </a:lnTo>
                  <a:lnTo>
                    <a:pt x="182" y="410"/>
                  </a:lnTo>
                  <a:lnTo>
                    <a:pt x="182" y="410"/>
                  </a:lnTo>
                  <a:lnTo>
                    <a:pt x="188" y="408"/>
                  </a:lnTo>
                  <a:lnTo>
                    <a:pt x="192" y="406"/>
                  </a:lnTo>
                  <a:lnTo>
                    <a:pt x="192" y="410"/>
                  </a:lnTo>
                  <a:lnTo>
                    <a:pt x="204" y="410"/>
                  </a:lnTo>
                  <a:lnTo>
                    <a:pt x="204" y="340"/>
                  </a:lnTo>
                  <a:lnTo>
                    <a:pt x="192" y="346"/>
                  </a:lnTo>
                  <a:lnTo>
                    <a:pt x="192" y="364"/>
                  </a:lnTo>
                  <a:close/>
                  <a:moveTo>
                    <a:pt x="184" y="398"/>
                  </a:moveTo>
                  <a:lnTo>
                    <a:pt x="184" y="398"/>
                  </a:lnTo>
                  <a:lnTo>
                    <a:pt x="180" y="398"/>
                  </a:lnTo>
                  <a:lnTo>
                    <a:pt x="178" y="396"/>
                  </a:lnTo>
                  <a:lnTo>
                    <a:pt x="176" y="392"/>
                  </a:lnTo>
                  <a:lnTo>
                    <a:pt x="174" y="384"/>
                  </a:lnTo>
                  <a:lnTo>
                    <a:pt x="174" y="384"/>
                  </a:lnTo>
                  <a:lnTo>
                    <a:pt x="176" y="376"/>
                  </a:lnTo>
                  <a:lnTo>
                    <a:pt x="178" y="372"/>
                  </a:lnTo>
                  <a:lnTo>
                    <a:pt x="180" y="370"/>
                  </a:lnTo>
                  <a:lnTo>
                    <a:pt x="184" y="370"/>
                  </a:lnTo>
                  <a:lnTo>
                    <a:pt x="184" y="370"/>
                  </a:lnTo>
                  <a:lnTo>
                    <a:pt x="190" y="372"/>
                  </a:lnTo>
                  <a:lnTo>
                    <a:pt x="192" y="374"/>
                  </a:lnTo>
                  <a:lnTo>
                    <a:pt x="192" y="394"/>
                  </a:lnTo>
                  <a:lnTo>
                    <a:pt x="192" y="394"/>
                  </a:lnTo>
                  <a:lnTo>
                    <a:pt x="190" y="398"/>
                  </a:lnTo>
                  <a:lnTo>
                    <a:pt x="184" y="398"/>
                  </a:lnTo>
                  <a:lnTo>
                    <a:pt x="184" y="398"/>
                  </a:lnTo>
                  <a:close/>
                  <a:moveTo>
                    <a:pt x="456" y="358"/>
                  </a:moveTo>
                  <a:lnTo>
                    <a:pt x="456" y="358"/>
                  </a:lnTo>
                  <a:lnTo>
                    <a:pt x="452" y="360"/>
                  </a:lnTo>
                  <a:lnTo>
                    <a:pt x="446" y="364"/>
                  </a:lnTo>
                  <a:lnTo>
                    <a:pt x="446" y="340"/>
                  </a:lnTo>
                  <a:lnTo>
                    <a:pt x="434" y="346"/>
                  </a:lnTo>
                  <a:lnTo>
                    <a:pt x="434" y="410"/>
                  </a:lnTo>
                  <a:lnTo>
                    <a:pt x="446" y="410"/>
                  </a:lnTo>
                  <a:lnTo>
                    <a:pt x="446" y="406"/>
                  </a:lnTo>
                  <a:lnTo>
                    <a:pt x="446" y="406"/>
                  </a:lnTo>
                  <a:lnTo>
                    <a:pt x="450" y="408"/>
                  </a:lnTo>
                  <a:lnTo>
                    <a:pt x="458" y="410"/>
                  </a:lnTo>
                  <a:lnTo>
                    <a:pt x="458" y="410"/>
                  </a:lnTo>
                  <a:lnTo>
                    <a:pt x="466" y="408"/>
                  </a:lnTo>
                  <a:lnTo>
                    <a:pt x="472" y="404"/>
                  </a:lnTo>
                  <a:lnTo>
                    <a:pt x="474" y="396"/>
                  </a:lnTo>
                  <a:lnTo>
                    <a:pt x="476" y="384"/>
                  </a:lnTo>
                  <a:lnTo>
                    <a:pt x="476" y="384"/>
                  </a:lnTo>
                  <a:lnTo>
                    <a:pt x="474" y="374"/>
                  </a:lnTo>
                  <a:lnTo>
                    <a:pt x="470" y="366"/>
                  </a:lnTo>
                  <a:lnTo>
                    <a:pt x="464" y="360"/>
                  </a:lnTo>
                  <a:lnTo>
                    <a:pt x="456" y="358"/>
                  </a:lnTo>
                  <a:lnTo>
                    <a:pt x="456" y="358"/>
                  </a:lnTo>
                  <a:close/>
                  <a:moveTo>
                    <a:pt x="454" y="370"/>
                  </a:moveTo>
                  <a:lnTo>
                    <a:pt x="454" y="370"/>
                  </a:lnTo>
                  <a:lnTo>
                    <a:pt x="458" y="370"/>
                  </a:lnTo>
                  <a:lnTo>
                    <a:pt x="460" y="374"/>
                  </a:lnTo>
                  <a:lnTo>
                    <a:pt x="462" y="378"/>
                  </a:lnTo>
                  <a:lnTo>
                    <a:pt x="464" y="384"/>
                  </a:lnTo>
                  <a:lnTo>
                    <a:pt x="464" y="384"/>
                  </a:lnTo>
                  <a:lnTo>
                    <a:pt x="464" y="390"/>
                  </a:lnTo>
                  <a:lnTo>
                    <a:pt x="462" y="396"/>
                  </a:lnTo>
                  <a:lnTo>
                    <a:pt x="458" y="398"/>
                  </a:lnTo>
                  <a:lnTo>
                    <a:pt x="454" y="398"/>
                  </a:lnTo>
                  <a:lnTo>
                    <a:pt x="454" y="398"/>
                  </a:lnTo>
                  <a:lnTo>
                    <a:pt x="450" y="398"/>
                  </a:lnTo>
                  <a:lnTo>
                    <a:pt x="446" y="394"/>
                  </a:lnTo>
                  <a:lnTo>
                    <a:pt x="446" y="376"/>
                  </a:lnTo>
                  <a:lnTo>
                    <a:pt x="446" y="376"/>
                  </a:lnTo>
                  <a:lnTo>
                    <a:pt x="450" y="372"/>
                  </a:lnTo>
                  <a:lnTo>
                    <a:pt x="454" y="370"/>
                  </a:lnTo>
                  <a:lnTo>
                    <a:pt x="454" y="370"/>
                  </a:lnTo>
                  <a:close/>
                  <a:moveTo>
                    <a:pt x="320" y="364"/>
                  </a:moveTo>
                  <a:lnTo>
                    <a:pt x="320" y="364"/>
                  </a:lnTo>
                  <a:lnTo>
                    <a:pt x="314" y="360"/>
                  </a:lnTo>
                  <a:lnTo>
                    <a:pt x="308" y="358"/>
                  </a:lnTo>
                  <a:lnTo>
                    <a:pt x="308" y="358"/>
                  </a:lnTo>
                  <a:lnTo>
                    <a:pt x="300" y="360"/>
                  </a:lnTo>
                  <a:lnTo>
                    <a:pt x="294" y="366"/>
                  </a:lnTo>
                  <a:lnTo>
                    <a:pt x="290" y="374"/>
                  </a:lnTo>
                  <a:lnTo>
                    <a:pt x="290" y="384"/>
                  </a:lnTo>
                  <a:lnTo>
                    <a:pt x="290" y="384"/>
                  </a:lnTo>
                  <a:lnTo>
                    <a:pt x="290" y="394"/>
                  </a:lnTo>
                  <a:lnTo>
                    <a:pt x="294" y="404"/>
                  </a:lnTo>
                  <a:lnTo>
                    <a:pt x="300" y="408"/>
                  </a:lnTo>
                  <a:lnTo>
                    <a:pt x="308" y="410"/>
                  </a:lnTo>
                  <a:lnTo>
                    <a:pt x="308" y="410"/>
                  </a:lnTo>
                  <a:lnTo>
                    <a:pt x="314" y="408"/>
                  </a:lnTo>
                  <a:lnTo>
                    <a:pt x="320" y="406"/>
                  </a:lnTo>
                  <a:lnTo>
                    <a:pt x="320" y="406"/>
                  </a:lnTo>
                  <a:lnTo>
                    <a:pt x="320" y="406"/>
                  </a:lnTo>
                  <a:lnTo>
                    <a:pt x="318" y="410"/>
                  </a:lnTo>
                  <a:lnTo>
                    <a:pt x="318" y="414"/>
                  </a:lnTo>
                  <a:lnTo>
                    <a:pt x="312" y="418"/>
                  </a:lnTo>
                  <a:lnTo>
                    <a:pt x="304" y="420"/>
                  </a:lnTo>
                  <a:lnTo>
                    <a:pt x="302" y="420"/>
                  </a:lnTo>
                  <a:lnTo>
                    <a:pt x="308" y="428"/>
                  </a:lnTo>
                  <a:lnTo>
                    <a:pt x="308" y="428"/>
                  </a:lnTo>
                  <a:lnTo>
                    <a:pt x="308" y="428"/>
                  </a:lnTo>
                  <a:lnTo>
                    <a:pt x="318" y="428"/>
                  </a:lnTo>
                  <a:lnTo>
                    <a:pt x="326" y="422"/>
                  </a:lnTo>
                  <a:lnTo>
                    <a:pt x="330" y="416"/>
                  </a:lnTo>
                  <a:lnTo>
                    <a:pt x="332" y="404"/>
                  </a:lnTo>
                  <a:lnTo>
                    <a:pt x="332" y="360"/>
                  </a:lnTo>
                  <a:lnTo>
                    <a:pt x="320" y="360"/>
                  </a:lnTo>
                  <a:lnTo>
                    <a:pt x="320" y="364"/>
                  </a:lnTo>
                  <a:close/>
                  <a:moveTo>
                    <a:pt x="320" y="374"/>
                  </a:moveTo>
                  <a:lnTo>
                    <a:pt x="320" y="394"/>
                  </a:lnTo>
                  <a:lnTo>
                    <a:pt x="320" y="394"/>
                  </a:lnTo>
                  <a:lnTo>
                    <a:pt x="316" y="398"/>
                  </a:lnTo>
                  <a:lnTo>
                    <a:pt x="310" y="398"/>
                  </a:lnTo>
                  <a:lnTo>
                    <a:pt x="310" y="398"/>
                  </a:lnTo>
                  <a:lnTo>
                    <a:pt x="308" y="398"/>
                  </a:lnTo>
                  <a:lnTo>
                    <a:pt x="304" y="396"/>
                  </a:lnTo>
                  <a:lnTo>
                    <a:pt x="302" y="392"/>
                  </a:lnTo>
                  <a:lnTo>
                    <a:pt x="302" y="384"/>
                  </a:lnTo>
                  <a:lnTo>
                    <a:pt x="302" y="384"/>
                  </a:lnTo>
                  <a:lnTo>
                    <a:pt x="302" y="376"/>
                  </a:lnTo>
                  <a:lnTo>
                    <a:pt x="304" y="372"/>
                  </a:lnTo>
                  <a:lnTo>
                    <a:pt x="308" y="370"/>
                  </a:lnTo>
                  <a:lnTo>
                    <a:pt x="310" y="370"/>
                  </a:lnTo>
                  <a:lnTo>
                    <a:pt x="310" y="370"/>
                  </a:lnTo>
                  <a:lnTo>
                    <a:pt x="316" y="372"/>
                  </a:lnTo>
                  <a:lnTo>
                    <a:pt x="320" y="374"/>
                  </a:lnTo>
                  <a:lnTo>
                    <a:pt x="320" y="374"/>
                  </a:lnTo>
                  <a:close/>
                  <a:moveTo>
                    <a:pt x="368" y="372"/>
                  </a:moveTo>
                  <a:lnTo>
                    <a:pt x="368" y="372"/>
                  </a:lnTo>
                  <a:lnTo>
                    <a:pt x="374" y="370"/>
                  </a:lnTo>
                  <a:lnTo>
                    <a:pt x="382" y="368"/>
                  </a:lnTo>
                  <a:lnTo>
                    <a:pt x="382" y="368"/>
                  </a:lnTo>
                  <a:lnTo>
                    <a:pt x="388" y="370"/>
                  </a:lnTo>
                  <a:lnTo>
                    <a:pt x="390" y="372"/>
                  </a:lnTo>
                  <a:lnTo>
                    <a:pt x="390" y="376"/>
                  </a:lnTo>
                  <a:lnTo>
                    <a:pt x="390" y="380"/>
                  </a:lnTo>
                  <a:lnTo>
                    <a:pt x="390" y="380"/>
                  </a:lnTo>
                  <a:lnTo>
                    <a:pt x="380" y="376"/>
                  </a:lnTo>
                  <a:lnTo>
                    <a:pt x="380" y="376"/>
                  </a:lnTo>
                  <a:lnTo>
                    <a:pt x="372" y="378"/>
                  </a:lnTo>
                  <a:lnTo>
                    <a:pt x="366" y="380"/>
                  </a:lnTo>
                  <a:lnTo>
                    <a:pt x="362" y="386"/>
                  </a:lnTo>
                  <a:lnTo>
                    <a:pt x="360" y="392"/>
                  </a:lnTo>
                  <a:lnTo>
                    <a:pt x="360" y="392"/>
                  </a:lnTo>
                  <a:lnTo>
                    <a:pt x="362" y="400"/>
                  </a:lnTo>
                  <a:lnTo>
                    <a:pt x="366" y="406"/>
                  </a:lnTo>
                  <a:lnTo>
                    <a:pt x="372" y="410"/>
                  </a:lnTo>
                  <a:lnTo>
                    <a:pt x="378" y="410"/>
                  </a:lnTo>
                  <a:lnTo>
                    <a:pt x="378" y="410"/>
                  </a:lnTo>
                  <a:lnTo>
                    <a:pt x="384" y="408"/>
                  </a:lnTo>
                  <a:lnTo>
                    <a:pt x="390" y="406"/>
                  </a:lnTo>
                  <a:lnTo>
                    <a:pt x="390" y="410"/>
                  </a:lnTo>
                  <a:lnTo>
                    <a:pt x="402" y="410"/>
                  </a:lnTo>
                  <a:lnTo>
                    <a:pt x="402" y="376"/>
                  </a:lnTo>
                  <a:lnTo>
                    <a:pt x="402" y="376"/>
                  </a:lnTo>
                  <a:lnTo>
                    <a:pt x="400" y="368"/>
                  </a:lnTo>
                  <a:lnTo>
                    <a:pt x="398" y="364"/>
                  </a:lnTo>
                  <a:lnTo>
                    <a:pt x="390" y="360"/>
                  </a:lnTo>
                  <a:lnTo>
                    <a:pt x="382" y="358"/>
                  </a:lnTo>
                  <a:lnTo>
                    <a:pt x="382" y="358"/>
                  </a:lnTo>
                  <a:lnTo>
                    <a:pt x="372" y="360"/>
                  </a:lnTo>
                  <a:lnTo>
                    <a:pt x="364" y="364"/>
                  </a:lnTo>
                  <a:lnTo>
                    <a:pt x="368" y="372"/>
                  </a:lnTo>
                  <a:close/>
                  <a:moveTo>
                    <a:pt x="372" y="392"/>
                  </a:moveTo>
                  <a:lnTo>
                    <a:pt x="372" y="392"/>
                  </a:lnTo>
                  <a:lnTo>
                    <a:pt x="372" y="390"/>
                  </a:lnTo>
                  <a:lnTo>
                    <a:pt x="374" y="388"/>
                  </a:lnTo>
                  <a:lnTo>
                    <a:pt x="380" y="386"/>
                  </a:lnTo>
                  <a:lnTo>
                    <a:pt x="380" y="386"/>
                  </a:lnTo>
                  <a:lnTo>
                    <a:pt x="386" y="386"/>
                  </a:lnTo>
                  <a:lnTo>
                    <a:pt x="390" y="388"/>
                  </a:lnTo>
                  <a:lnTo>
                    <a:pt x="390" y="394"/>
                  </a:lnTo>
                  <a:lnTo>
                    <a:pt x="390" y="394"/>
                  </a:lnTo>
                  <a:lnTo>
                    <a:pt x="386" y="398"/>
                  </a:lnTo>
                  <a:lnTo>
                    <a:pt x="380" y="400"/>
                  </a:lnTo>
                  <a:lnTo>
                    <a:pt x="380" y="400"/>
                  </a:lnTo>
                  <a:lnTo>
                    <a:pt x="374" y="398"/>
                  </a:lnTo>
                  <a:lnTo>
                    <a:pt x="372" y="396"/>
                  </a:lnTo>
                  <a:lnTo>
                    <a:pt x="372" y="392"/>
                  </a:lnTo>
                  <a:lnTo>
                    <a:pt x="372" y="392"/>
                  </a:lnTo>
                  <a:close/>
                  <a:moveTo>
                    <a:pt x="514" y="394"/>
                  </a:moveTo>
                  <a:lnTo>
                    <a:pt x="514" y="394"/>
                  </a:lnTo>
                  <a:lnTo>
                    <a:pt x="510" y="398"/>
                  </a:lnTo>
                  <a:lnTo>
                    <a:pt x="506" y="398"/>
                  </a:lnTo>
                  <a:lnTo>
                    <a:pt x="506" y="398"/>
                  </a:lnTo>
                  <a:lnTo>
                    <a:pt x="500" y="398"/>
                  </a:lnTo>
                  <a:lnTo>
                    <a:pt x="496" y="394"/>
                  </a:lnTo>
                  <a:lnTo>
                    <a:pt x="494" y="388"/>
                  </a:lnTo>
                  <a:lnTo>
                    <a:pt x="524" y="388"/>
                  </a:lnTo>
                  <a:lnTo>
                    <a:pt x="524" y="388"/>
                  </a:lnTo>
                  <a:lnTo>
                    <a:pt x="524" y="384"/>
                  </a:lnTo>
                  <a:lnTo>
                    <a:pt x="524" y="384"/>
                  </a:lnTo>
                  <a:lnTo>
                    <a:pt x="524" y="374"/>
                  </a:lnTo>
                  <a:lnTo>
                    <a:pt x="518" y="366"/>
                  </a:lnTo>
                  <a:lnTo>
                    <a:pt x="512" y="360"/>
                  </a:lnTo>
                  <a:lnTo>
                    <a:pt x="504" y="358"/>
                  </a:lnTo>
                  <a:lnTo>
                    <a:pt x="504" y="358"/>
                  </a:lnTo>
                  <a:lnTo>
                    <a:pt x="496" y="360"/>
                  </a:lnTo>
                  <a:lnTo>
                    <a:pt x="488" y="366"/>
                  </a:lnTo>
                  <a:lnTo>
                    <a:pt x="484" y="374"/>
                  </a:lnTo>
                  <a:lnTo>
                    <a:pt x="482" y="384"/>
                  </a:lnTo>
                  <a:lnTo>
                    <a:pt x="482" y="384"/>
                  </a:lnTo>
                  <a:lnTo>
                    <a:pt x="484" y="396"/>
                  </a:lnTo>
                  <a:lnTo>
                    <a:pt x="488" y="404"/>
                  </a:lnTo>
                  <a:lnTo>
                    <a:pt x="496" y="408"/>
                  </a:lnTo>
                  <a:lnTo>
                    <a:pt x="506" y="410"/>
                  </a:lnTo>
                  <a:lnTo>
                    <a:pt x="506" y="410"/>
                  </a:lnTo>
                  <a:lnTo>
                    <a:pt x="514" y="408"/>
                  </a:lnTo>
                  <a:lnTo>
                    <a:pt x="522" y="402"/>
                  </a:lnTo>
                  <a:lnTo>
                    <a:pt x="514" y="394"/>
                  </a:lnTo>
                  <a:close/>
                  <a:moveTo>
                    <a:pt x="494" y="380"/>
                  </a:moveTo>
                  <a:lnTo>
                    <a:pt x="494" y="380"/>
                  </a:lnTo>
                  <a:lnTo>
                    <a:pt x="496" y="376"/>
                  </a:lnTo>
                  <a:lnTo>
                    <a:pt x="498" y="372"/>
                  </a:lnTo>
                  <a:lnTo>
                    <a:pt x="500" y="370"/>
                  </a:lnTo>
                  <a:lnTo>
                    <a:pt x="504" y="370"/>
                  </a:lnTo>
                  <a:lnTo>
                    <a:pt x="504" y="370"/>
                  </a:lnTo>
                  <a:lnTo>
                    <a:pt x="508" y="370"/>
                  </a:lnTo>
                  <a:lnTo>
                    <a:pt x="510" y="372"/>
                  </a:lnTo>
                  <a:lnTo>
                    <a:pt x="512" y="380"/>
                  </a:lnTo>
                  <a:lnTo>
                    <a:pt x="494" y="380"/>
                  </a:lnTo>
                  <a:close/>
                  <a:moveTo>
                    <a:pt x="632" y="394"/>
                  </a:moveTo>
                  <a:lnTo>
                    <a:pt x="632" y="394"/>
                  </a:lnTo>
                  <a:lnTo>
                    <a:pt x="628" y="398"/>
                  </a:lnTo>
                  <a:lnTo>
                    <a:pt x="622" y="398"/>
                  </a:lnTo>
                  <a:lnTo>
                    <a:pt x="622" y="398"/>
                  </a:lnTo>
                  <a:lnTo>
                    <a:pt x="616" y="398"/>
                  </a:lnTo>
                  <a:lnTo>
                    <a:pt x="612" y="394"/>
                  </a:lnTo>
                  <a:lnTo>
                    <a:pt x="612" y="388"/>
                  </a:lnTo>
                  <a:lnTo>
                    <a:pt x="642" y="388"/>
                  </a:lnTo>
                  <a:lnTo>
                    <a:pt x="642" y="388"/>
                  </a:lnTo>
                  <a:lnTo>
                    <a:pt x="642" y="384"/>
                  </a:lnTo>
                  <a:lnTo>
                    <a:pt x="642" y="384"/>
                  </a:lnTo>
                  <a:lnTo>
                    <a:pt x="640" y="374"/>
                  </a:lnTo>
                  <a:lnTo>
                    <a:pt x="636" y="366"/>
                  </a:lnTo>
                  <a:lnTo>
                    <a:pt x="630" y="360"/>
                  </a:lnTo>
                  <a:lnTo>
                    <a:pt x="620" y="358"/>
                  </a:lnTo>
                  <a:lnTo>
                    <a:pt x="620" y="358"/>
                  </a:lnTo>
                  <a:lnTo>
                    <a:pt x="612" y="360"/>
                  </a:lnTo>
                  <a:lnTo>
                    <a:pt x="606" y="366"/>
                  </a:lnTo>
                  <a:lnTo>
                    <a:pt x="600" y="374"/>
                  </a:lnTo>
                  <a:lnTo>
                    <a:pt x="598" y="384"/>
                  </a:lnTo>
                  <a:lnTo>
                    <a:pt x="598" y="384"/>
                  </a:lnTo>
                  <a:lnTo>
                    <a:pt x="600" y="396"/>
                  </a:lnTo>
                  <a:lnTo>
                    <a:pt x="606" y="404"/>
                  </a:lnTo>
                  <a:lnTo>
                    <a:pt x="612" y="408"/>
                  </a:lnTo>
                  <a:lnTo>
                    <a:pt x="622" y="410"/>
                  </a:lnTo>
                  <a:lnTo>
                    <a:pt x="622" y="410"/>
                  </a:lnTo>
                  <a:lnTo>
                    <a:pt x="632" y="408"/>
                  </a:lnTo>
                  <a:lnTo>
                    <a:pt x="640" y="402"/>
                  </a:lnTo>
                  <a:lnTo>
                    <a:pt x="632" y="394"/>
                  </a:lnTo>
                  <a:close/>
                  <a:moveTo>
                    <a:pt x="612" y="380"/>
                  </a:moveTo>
                  <a:lnTo>
                    <a:pt x="612" y="380"/>
                  </a:lnTo>
                  <a:lnTo>
                    <a:pt x="612" y="376"/>
                  </a:lnTo>
                  <a:lnTo>
                    <a:pt x="614" y="372"/>
                  </a:lnTo>
                  <a:lnTo>
                    <a:pt x="616" y="370"/>
                  </a:lnTo>
                  <a:lnTo>
                    <a:pt x="620" y="370"/>
                  </a:lnTo>
                  <a:lnTo>
                    <a:pt x="620" y="370"/>
                  </a:lnTo>
                  <a:lnTo>
                    <a:pt x="624" y="370"/>
                  </a:lnTo>
                  <a:lnTo>
                    <a:pt x="628" y="372"/>
                  </a:lnTo>
                  <a:lnTo>
                    <a:pt x="630" y="380"/>
                  </a:lnTo>
                  <a:lnTo>
                    <a:pt x="612" y="380"/>
                  </a:lnTo>
                  <a:close/>
                  <a:moveTo>
                    <a:pt x="582" y="392"/>
                  </a:moveTo>
                  <a:lnTo>
                    <a:pt x="582" y="392"/>
                  </a:lnTo>
                  <a:lnTo>
                    <a:pt x="584" y="396"/>
                  </a:lnTo>
                  <a:lnTo>
                    <a:pt x="588" y="398"/>
                  </a:lnTo>
                  <a:lnTo>
                    <a:pt x="588" y="398"/>
                  </a:lnTo>
                  <a:lnTo>
                    <a:pt x="594" y="396"/>
                  </a:lnTo>
                  <a:lnTo>
                    <a:pt x="594" y="408"/>
                  </a:lnTo>
                  <a:lnTo>
                    <a:pt x="594" y="408"/>
                  </a:lnTo>
                  <a:lnTo>
                    <a:pt x="588" y="410"/>
                  </a:lnTo>
                  <a:lnTo>
                    <a:pt x="584" y="410"/>
                  </a:lnTo>
                  <a:lnTo>
                    <a:pt x="584" y="410"/>
                  </a:lnTo>
                  <a:lnTo>
                    <a:pt x="578" y="408"/>
                  </a:lnTo>
                  <a:lnTo>
                    <a:pt x="572" y="406"/>
                  </a:lnTo>
                  <a:lnTo>
                    <a:pt x="570" y="400"/>
                  </a:lnTo>
                  <a:lnTo>
                    <a:pt x="570" y="396"/>
                  </a:lnTo>
                  <a:lnTo>
                    <a:pt x="570" y="372"/>
                  </a:lnTo>
                  <a:lnTo>
                    <a:pt x="562" y="372"/>
                  </a:lnTo>
                  <a:lnTo>
                    <a:pt x="562" y="360"/>
                  </a:lnTo>
                  <a:lnTo>
                    <a:pt x="570" y="360"/>
                  </a:lnTo>
                  <a:lnTo>
                    <a:pt x="570" y="348"/>
                  </a:lnTo>
                  <a:lnTo>
                    <a:pt x="582" y="342"/>
                  </a:lnTo>
                  <a:lnTo>
                    <a:pt x="582" y="360"/>
                  </a:lnTo>
                  <a:lnTo>
                    <a:pt x="594" y="360"/>
                  </a:lnTo>
                  <a:lnTo>
                    <a:pt x="594" y="372"/>
                  </a:lnTo>
                  <a:lnTo>
                    <a:pt x="582" y="372"/>
                  </a:lnTo>
                  <a:lnTo>
                    <a:pt x="582" y="392"/>
                  </a:lnTo>
                  <a:close/>
                  <a:moveTo>
                    <a:pt x="558" y="408"/>
                  </a:moveTo>
                  <a:lnTo>
                    <a:pt x="558" y="408"/>
                  </a:lnTo>
                  <a:lnTo>
                    <a:pt x="554" y="410"/>
                  </a:lnTo>
                  <a:lnTo>
                    <a:pt x="548" y="410"/>
                  </a:lnTo>
                  <a:lnTo>
                    <a:pt x="548" y="410"/>
                  </a:lnTo>
                  <a:lnTo>
                    <a:pt x="542" y="408"/>
                  </a:lnTo>
                  <a:lnTo>
                    <a:pt x="538" y="406"/>
                  </a:lnTo>
                  <a:lnTo>
                    <a:pt x="536" y="400"/>
                  </a:lnTo>
                  <a:lnTo>
                    <a:pt x="536" y="396"/>
                  </a:lnTo>
                  <a:lnTo>
                    <a:pt x="536" y="372"/>
                  </a:lnTo>
                  <a:lnTo>
                    <a:pt x="528" y="372"/>
                  </a:lnTo>
                  <a:lnTo>
                    <a:pt x="528" y="360"/>
                  </a:lnTo>
                  <a:lnTo>
                    <a:pt x="536" y="360"/>
                  </a:lnTo>
                  <a:lnTo>
                    <a:pt x="536" y="348"/>
                  </a:lnTo>
                  <a:lnTo>
                    <a:pt x="548" y="342"/>
                  </a:lnTo>
                  <a:lnTo>
                    <a:pt x="548" y="360"/>
                  </a:lnTo>
                  <a:lnTo>
                    <a:pt x="558" y="360"/>
                  </a:lnTo>
                  <a:lnTo>
                    <a:pt x="558" y="372"/>
                  </a:lnTo>
                  <a:lnTo>
                    <a:pt x="548" y="372"/>
                  </a:lnTo>
                  <a:lnTo>
                    <a:pt x="548" y="392"/>
                  </a:lnTo>
                  <a:lnTo>
                    <a:pt x="548" y="392"/>
                  </a:lnTo>
                  <a:lnTo>
                    <a:pt x="548" y="396"/>
                  </a:lnTo>
                  <a:lnTo>
                    <a:pt x="552" y="398"/>
                  </a:lnTo>
                  <a:lnTo>
                    <a:pt x="552" y="398"/>
                  </a:lnTo>
                  <a:lnTo>
                    <a:pt x="560" y="396"/>
                  </a:lnTo>
                  <a:lnTo>
                    <a:pt x="558" y="408"/>
                  </a:lnTo>
                  <a:close/>
                  <a:moveTo>
                    <a:pt x="678" y="374"/>
                  </a:moveTo>
                  <a:lnTo>
                    <a:pt x="678" y="374"/>
                  </a:lnTo>
                  <a:lnTo>
                    <a:pt x="674" y="372"/>
                  </a:lnTo>
                  <a:lnTo>
                    <a:pt x="670" y="372"/>
                  </a:lnTo>
                  <a:lnTo>
                    <a:pt x="670" y="372"/>
                  </a:lnTo>
                  <a:lnTo>
                    <a:pt x="666" y="372"/>
                  </a:lnTo>
                  <a:lnTo>
                    <a:pt x="664" y="374"/>
                  </a:lnTo>
                  <a:lnTo>
                    <a:pt x="662" y="378"/>
                  </a:lnTo>
                  <a:lnTo>
                    <a:pt x="662" y="382"/>
                  </a:lnTo>
                  <a:lnTo>
                    <a:pt x="662" y="410"/>
                  </a:lnTo>
                  <a:lnTo>
                    <a:pt x="650" y="410"/>
                  </a:lnTo>
                  <a:lnTo>
                    <a:pt x="650" y="360"/>
                  </a:lnTo>
                  <a:lnTo>
                    <a:pt x="662" y="360"/>
                  </a:lnTo>
                  <a:lnTo>
                    <a:pt x="662" y="364"/>
                  </a:lnTo>
                  <a:lnTo>
                    <a:pt x="662" y="364"/>
                  </a:lnTo>
                  <a:lnTo>
                    <a:pt x="666" y="360"/>
                  </a:lnTo>
                  <a:lnTo>
                    <a:pt x="672" y="358"/>
                  </a:lnTo>
                  <a:lnTo>
                    <a:pt x="672" y="358"/>
                  </a:lnTo>
                  <a:lnTo>
                    <a:pt x="678" y="360"/>
                  </a:lnTo>
                  <a:lnTo>
                    <a:pt x="682" y="362"/>
                  </a:lnTo>
                  <a:lnTo>
                    <a:pt x="678" y="374"/>
                  </a:lnTo>
                  <a:close/>
                  <a:moveTo>
                    <a:pt x="132" y="346"/>
                  </a:moveTo>
                  <a:lnTo>
                    <a:pt x="132" y="354"/>
                  </a:lnTo>
                  <a:lnTo>
                    <a:pt x="120" y="354"/>
                  </a:lnTo>
                  <a:lnTo>
                    <a:pt x="120" y="340"/>
                  </a:lnTo>
                  <a:lnTo>
                    <a:pt x="132" y="340"/>
                  </a:lnTo>
                  <a:lnTo>
                    <a:pt x="132" y="346"/>
                  </a:lnTo>
                  <a:close/>
                  <a:moveTo>
                    <a:pt x="216" y="360"/>
                  </a:moveTo>
                  <a:lnTo>
                    <a:pt x="228" y="360"/>
                  </a:lnTo>
                  <a:lnTo>
                    <a:pt x="228" y="382"/>
                  </a:lnTo>
                  <a:lnTo>
                    <a:pt x="228" y="410"/>
                  </a:lnTo>
                  <a:lnTo>
                    <a:pt x="216" y="410"/>
                  </a:lnTo>
                  <a:lnTo>
                    <a:pt x="216" y="360"/>
                  </a:lnTo>
                  <a:close/>
                  <a:moveTo>
                    <a:pt x="228" y="346"/>
                  </a:moveTo>
                  <a:lnTo>
                    <a:pt x="228" y="354"/>
                  </a:lnTo>
                  <a:lnTo>
                    <a:pt x="216" y="354"/>
                  </a:lnTo>
                  <a:lnTo>
                    <a:pt x="216" y="340"/>
                  </a:lnTo>
                  <a:lnTo>
                    <a:pt x="228" y="340"/>
                  </a:lnTo>
                  <a:lnTo>
                    <a:pt x="228" y="346"/>
                  </a:lnTo>
                  <a:close/>
                  <a:moveTo>
                    <a:pt x="560" y="450"/>
                  </a:moveTo>
                  <a:lnTo>
                    <a:pt x="560" y="450"/>
                  </a:lnTo>
                  <a:lnTo>
                    <a:pt x="556" y="446"/>
                  </a:lnTo>
                  <a:lnTo>
                    <a:pt x="550" y="444"/>
                  </a:lnTo>
                  <a:lnTo>
                    <a:pt x="550" y="444"/>
                  </a:lnTo>
                  <a:lnTo>
                    <a:pt x="542" y="446"/>
                  </a:lnTo>
                  <a:lnTo>
                    <a:pt x="536" y="452"/>
                  </a:lnTo>
                  <a:lnTo>
                    <a:pt x="532" y="460"/>
                  </a:lnTo>
                  <a:lnTo>
                    <a:pt x="530" y="470"/>
                  </a:lnTo>
                  <a:lnTo>
                    <a:pt x="530" y="470"/>
                  </a:lnTo>
                  <a:lnTo>
                    <a:pt x="532" y="480"/>
                  </a:lnTo>
                  <a:lnTo>
                    <a:pt x="536" y="488"/>
                  </a:lnTo>
                  <a:lnTo>
                    <a:pt x="542" y="494"/>
                  </a:lnTo>
                  <a:lnTo>
                    <a:pt x="550" y="496"/>
                  </a:lnTo>
                  <a:lnTo>
                    <a:pt x="550" y="496"/>
                  </a:lnTo>
                  <a:lnTo>
                    <a:pt x="556" y="494"/>
                  </a:lnTo>
                  <a:lnTo>
                    <a:pt x="560" y="490"/>
                  </a:lnTo>
                  <a:lnTo>
                    <a:pt x="560" y="494"/>
                  </a:lnTo>
                  <a:lnTo>
                    <a:pt x="572" y="494"/>
                  </a:lnTo>
                  <a:lnTo>
                    <a:pt x="572" y="426"/>
                  </a:lnTo>
                  <a:lnTo>
                    <a:pt x="560" y="432"/>
                  </a:lnTo>
                  <a:lnTo>
                    <a:pt x="560" y="450"/>
                  </a:lnTo>
                  <a:close/>
                  <a:moveTo>
                    <a:pt x="552" y="484"/>
                  </a:moveTo>
                  <a:lnTo>
                    <a:pt x="552" y="484"/>
                  </a:lnTo>
                  <a:lnTo>
                    <a:pt x="548" y="484"/>
                  </a:lnTo>
                  <a:lnTo>
                    <a:pt x="546" y="482"/>
                  </a:lnTo>
                  <a:lnTo>
                    <a:pt x="544" y="478"/>
                  </a:lnTo>
                  <a:lnTo>
                    <a:pt x="542" y="470"/>
                  </a:lnTo>
                  <a:lnTo>
                    <a:pt x="542" y="470"/>
                  </a:lnTo>
                  <a:lnTo>
                    <a:pt x="544" y="462"/>
                  </a:lnTo>
                  <a:lnTo>
                    <a:pt x="546" y="458"/>
                  </a:lnTo>
                  <a:lnTo>
                    <a:pt x="548" y="456"/>
                  </a:lnTo>
                  <a:lnTo>
                    <a:pt x="552" y="456"/>
                  </a:lnTo>
                  <a:lnTo>
                    <a:pt x="552" y="456"/>
                  </a:lnTo>
                  <a:lnTo>
                    <a:pt x="558" y="458"/>
                  </a:lnTo>
                  <a:lnTo>
                    <a:pt x="560" y="460"/>
                  </a:lnTo>
                  <a:lnTo>
                    <a:pt x="560" y="480"/>
                  </a:lnTo>
                  <a:lnTo>
                    <a:pt x="560" y="480"/>
                  </a:lnTo>
                  <a:lnTo>
                    <a:pt x="558" y="484"/>
                  </a:lnTo>
                  <a:lnTo>
                    <a:pt x="552" y="484"/>
                  </a:lnTo>
                  <a:lnTo>
                    <a:pt x="552" y="484"/>
                  </a:lnTo>
                  <a:close/>
                  <a:moveTo>
                    <a:pt x="148" y="460"/>
                  </a:moveTo>
                  <a:lnTo>
                    <a:pt x="148" y="460"/>
                  </a:lnTo>
                  <a:lnTo>
                    <a:pt x="146" y="458"/>
                  </a:lnTo>
                  <a:lnTo>
                    <a:pt x="140" y="456"/>
                  </a:lnTo>
                  <a:lnTo>
                    <a:pt x="140" y="456"/>
                  </a:lnTo>
                  <a:lnTo>
                    <a:pt x="138" y="458"/>
                  </a:lnTo>
                  <a:lnTo>
                    <a:pt x="134" y="460"/>
                  </a:lnTo>
                  <a:lnTo>
                    <a:pt x="132" y="464"/>
                  </a:lnTo>
                  <a:lnTo>
                    <a:pt x="132" y="468"/>
                  </a:lnTo>
                  <a:lnTo>
                    <a:pt x="132" y="494"/>
                  </a:lnTo>
                  <a:lnTo>
                    <a:pt x="120" y="494"/>
                  </a:lnTo>
                  <a:lnTo>
                    <a:pt x="120" y="446"/>
                  </a:lnTo>
                  <a:lnTo>
                    <a:pt x="132" y="446"/>
                  </a:lnTo>
                  <a:lnTo>
                    <a:pt x="132" y="450"/>
                  </a:lnTo>
                  <a:lnTo>
                    <a:pt x="132" y="450"/>
                  </a:lnTo>
                  <a:lnTo>
                    <a:pt x="138" y="446"/>
                  </a:lnTo>
                  <a:lnTo>
                    <a:pt x="144" y="444"/>
                  </a:lnTo>
                  <a:lnTo>
                    <a:pt x="144" y="444"/>
                  </a:lnTo>
                  <a:lnTo>
                    <a:pt x="148" y="446"/>
                  </a:lnTo>
                  <a:lnTo>
                    <a:pt x="152" y="448"/>
                  </a:lnTo>
                  <a:lnTo>
                    <a:pt x="148" y="460"/>
                  </a:lnTo>
                  <a:close/>
                  <a:moveTo>
                    <a:pt x="54" y="446"/>
                  </a:moveTo>
                  <a:lnTo>
                    <a:pt x="66" y="446"/>
                  </a:lnTo>
                  <a:lnTo>
                    <a:pt x="52" y="494"/>
                  </a:lnTo>
                  <a:lnTo>
                    <a:pt x="42" y="494"/>
                  </a:lnTo>
                  <a:lnTo>
                    <a:pt x="36" y="474"/>
                  </a:lnTo>
                  <a:lnTo>
                    <a:pt x="36" y="474"/>
                  </a:lnTo>
                  <a:lnTo>
                    <a:pt x="34" y="464"/>
                  </a:lnTo>
                  <a:lnTo>
                    <a:pt x="34" y="464"/>
                  </a:lnTo>
                  <a:lnTo>
                    <a:pt x="30" y="474"/>
                  </a:lnTo>
                  <a:lnTo>
                    <a:pt x="26" y="494"/>
                  </a:lnTo>
                  <a:lnTo>
                    <a:pt x="14" y="494"/>
                  </a:lnTo>
                  <a:lnTo>
                    <a:pt x="14" y="494"/>
                  </a:lnTo>
                  <a:lnTo>
                    <a:pt x="0" y="446"/>
                  </a:lnTo>
                  <a:lnTo>
                    <a:pt x="14" y="446"/>
                  </a:lnTo>
                  <a:lnTo>
                    <a:pt x="18" y="464"/>
                  </a:lnTo>
                  <a:lnTo>
                    <a:pt x="18" y="464"/>
                  </a:lnTo>
                  <a:lnTo>
                    <a:pt x="20" y="476"/>
                  </a:lnTo>
                  <a:lnTo>
                    <a:pt x="20" y="476"/>
                  </a:lnTo>
                  <a:lnTo>
                    <a:pt x="24" y="464"/>
                  </a:lnTo>
                  <a:lnTo>
                    <a:pt x="28" y="446"/>
                  </a:lnTo>
                  <a:lnTo>
                    <a:pt x="38" y="446"/>
                  </a:lnTo>
                  <a:lnTo>
                    <a:pt x="44" y="464"/>
                  </a:lnTo>
                  <a:lnTo>
                    <a:pt x="44" y="464"/>
                  </a:lnTo>
                  <a:lnTo>
                    <a:pt x="46" y="476"/>
                  </a:lnTo>
                  <a:lnTo>
                    <a:pt x="46" y="476"/>
                  </a:lnTo>
                  <a:lnTo>
                    <a:pt x="50" y="464"/>
                  </a:lnTo>
                  <a:lnTo>
                    <a:pt x="54" y="446"/>
                  </a:lnTo>
                  <a:close/>
                  <a:moveTo>
                    <a:pt x="90" y="444"/>
                  </a:moveTo>
                  <a:lnTo>
                    <a:pt x="90" y="444"/>
                  </a:lnTo>
                  <a:lnTo>
                    <a:pt x="82" y="446"/>
                  </a:lnTo>
                  <a:lnTo>
                    <a:pt x="74" y="452"/>
                  </a:lnTo>
                  <a:lnTo>
                    <a:pt x="70" y="460"/>
                  </a:lnTo>
                  <a:lnTo>
                    <a:pt x="68" y="470"/>
                  </a:lnTo>
                  <a:lnTo>
                    <a:pt x="68" y="470"/>
                  </a:lnTo>
                  <a:lnTo>
                    <a:pt x="70" y="480"/>
                  </a:lnTo>
                  <a:lnTo>
                    <a:pt x="74" y="488"/>
                  </a:lnTo>
                  <a:lnTo>
                    <a:pt x="82" y="494"/>
                  </a:lnTo>
                  <a:lnTo>
                    <a:pt x="90" y="496"/>
                  </a:lnTo>
                  <a:lnTo>
                    <a:pt x="90" y="496"/>
                  </a:lnTo>
                  <a:lnTo>
                    <a:pt x="100" y="494"/>
                  </a:lnTo>
                  <a:lnTo>
                    <a:pt x="106" y="488"/>
                  </a:lnTo>
                  <a:lnTo>
                    <a:pt x="110" y="480"/>
                  </a:lnTo>
                  <a:lnTo>
                    <a:pt x="112" y="470"/>
                  </a:lnTo>
                  <a:lnTo>
                    <a:pt x="112" y="470"/>
                  </a:lnTo>
                  <a:lnTo>
                    <a:pt x="110" y="460"/>
                  </a:lnTo>
                  <a:lnTo>
                    <a:pt x="106" y="452"/>
                  </a:lnTo>
                  <a:lnTo>
                    <a:pt x="100" y="446"/>
                  </a:lnTo>
                  <a:lnTo>
                    <a:pt x="90" y="444"/>
                  </a:lnTo>
                  <a:lnTo>
                    <a:pt x="90" y="444"/>
                  </a:lnTo>
                  <a:close/>
                  <a:moveTo>
                    <a:pt x="90" y="484"/>
                  </a:moveTo>
                  <a:lnTo>
                    <a:pt x="90" y="484"/>
                  </a:lnTo>
                  <a:lnTo>
                    <a:pt x="86" y="484"/>
                  </a:lnTo>
                  <a:lnTo>
                    <a:pt x="84" y="480"/>
                  </a:lnTo>
                  <a:lnTo>
                    <a:pt x="82" y="476"/>
                  </a:lnTo>
                  <a:lnTo>
                    <a:pt x="80" y="470"/>
                  </a:lnTo>
                  <a:lnTo>
                    <a:pt x="80" y="470"/>
                  </a:lnTo>
                  <a:lnTo>
                    <a:pt x="82" y="464"/>
                  </a:lnTo>
                  <a:lnTo>
                    <a:pt x="84" y="460"/>
                  </a:lnTo>
                  <a:lnTo>
                    <a:pt x="86" y="456"/>
                  </a:lnTo>
                  <a:lnTo>
                    <a:pt x="90" y="456"/>
                  </a:lnTo>
                  <a:lnTo>
                    <a:pt x="90" y="456"/>
                  </a:lnTo>
                  <a:lnTo>
                    <a:pt x="94" y="456"/>
                  </a:lnTo>
                  <a:lnTo>
                    <a:pt x="98" y="460"/>
                  </a:lnTo>
                  <a:lnTo>
                    <a:pt x="100" y="464"/>
                  </a:lnTo>
                  <a:lnTo>
                    <a:pt x="100" y="470"/>
                  </a:lnTo>
                  <a:lnTo>
                    <a:pt x="100" y="470"/>
                  </a:lnTo>
                  <a:lnTo>
                    <a:pt x="100" y="476"/>
                  </a:lnTo>
                  <a:lnTo>
                    <a:pt x="98" y="480"/>
                  </a:lnTo>
                  <a:lnTo>
                    <a:pt x="94" y="484"/>
                  </a:lnTo>
                  <a:lnTo>
                    <a:pt x="90" y="484"/>
                  </a:lnTo>
                  <a:lnTo>
                    <a:pt x="90" y="484"/>
                  </a:lnTo>
                  <a:close/>
                  <a:moveTo>
                    <a:pt x="500" y="460"/>
                  </a:moveTo>
                  <a:lnTo>
                    <a:pt x="500" y="460"/>
                  </a:lnTo>
                  <a:lnTo>
                    <a:pt x="496" y="458"/>
                  </a:lnTo>
                  <a:lnTo>
                    <a:pt x="492" y="456"/>
                  </a:lnTo>
                  <a:lnTo>
                    <a:pt x="492" y="456"/>
                  </a:lnTo>
                  <a:lnTo>
                    <a:pt x="488" y="458"/>
                  </a:lnTo>
                  <a:lnTo>
                    <a:pt x="486" y="460"/>
                  </a:lnTo>
                  <a:lnTo>
                    <a:pt x="484" y="464"/>
                  </a:lnTo>
                  <a:lnTo>
                    <a:pt x="484" y="468"/>
                  </a:lnTo>
                  <a:lnTo>
                    <a:pt x="484" y="494"/>
                  </a:lnTo>
                  <a:lnTo>
                    <a:pt x="472" y="494"/>
                  </a:lnTo>
                  <a:lnTo>
                    <a:pt x="472" y="446"/>
                  </a:lnTo>
                  <a:lnTo>
                    <a:pt x="484" y="446"/>
                  </a:lnTo>
                  <a:lnTo>
                    <a:pt x="484" y="450"/>
                  </a:lnTo>
                  <a:lnTo>
                    <a:pt x="484" y="450"/>
                  </a:lnTo>
                  <a:lnTo>
                    <a:pt x="488" y="446"/>
                  </a:lnTo>
                  <a:lnTo>
                    <a:pt x="494" y="444"/>
                  </a:lnTo>
                  <a:lnTo>
                    <a:pt x="494" y="444"/>
                  </a:lnTo>
                  <a:lnTo>
                    <a:pt x="500" y="446"/>
                  </a:lnTo>
                  <a:lnTo>
                    <a:pt x="504" y="448"/>
                  </a:lnTo>
                  <a:lnTo>
                    <a:pt x="500" y="460"/>
                  </a:lnTo>
                  <a:close/>
                  <a:moveTo>
                    <a:pt x="406" y="446"/>
                  </a:moveTo>
                  <a:lnTo>
                    <a:pt x="418" y="446"/>
                  </a:lnTo>
                  <a:lnTo>
                    <a:pt x="404" y="494"/>
                  </a:lnTo>
                  <a:lnTo>
                    <a:pt x="394" y="494"/>
                  </a:lnTo>
                  <a:lnTo>
                    <a:pt x="388" y="474"/>
                  </a:lnTo>
                  <a:lnTo>
                    <a:pt x="388" y="474"/>
                  </a:lnTo>
                  <a:lnTo>
                    <a:pt x="384" y="464"/>
                  </a:lnTo>
                  <a:lnTo>
                    <a:pt x="384" y="464"/>
                  </a:lnTo>
                  <a:lnTo>
                    <a:pt x="382" y="474"/>
                  </a:lnTo>
                  <a:lnTo>
                    <a:pt x="376" y="494"/>
                  </a:lnTo>
                  <a:lnTo>
                    <a:pt x="366" y="494"/>
                  </a:lnTo>
                  <a:lnTo>
                    <a:pt x="366" y="494"/>
                  </a:lnTo>
                  <a:lnTo>
                    <a:pt x="352" y="446"/>
                  </a:lnTo>
                  <a:lnTo>
                    <a:pt x="366" y="446"/>
                  </a:lnTo>
                  <a:lnTo>
                    <a:pt x="370" y="464"/>
                  </a:lnTo>
                  <a:lnTo>
                    <a:pt x="370" y="464"/>
                  </a:lnTo>
                  <a:lnTo>
                    <a:pt x="372" y="476"/>
                  </a:lnTo>
                  <a:lnTo>
                    <a:pt x="372" y="476"/>
                  </a:lnTo>
                  <a:lnTo>
                    <a:pt x="374" y="464"/>
                  </a:lnTo>
                  <a:lnTo>
                    <a:pt x="380" y="446"/>
                  </a:lnTo>
                  <a:lnTo>
                    <a:pt x="390" y="446"/>
                  </a:lnTo>
                  <a:lnTo>
                    <a:pt x="396" y="464"/>
                  </a:lnTo>
                  <a:lnTo>
                    <a:pt x="396" y="464"/>
                  </a:lnTo>
                  <a:lnTo>
                    <a:pt x="398" y="476"/>
                  </a:lnTo>
                  <a:lnTo>
                    <a:pt x="398" y="476"/>
                  </a:lnTo>
                  <a:lnTo>
                    <a:pt x="400" y="464"/>
                  </a:lnTo>
                  <a:lnTo>
                    <a:pt x="406" y="446"/>
                  </a:lnTo>
                  <a:close/>
                  <a:moveTo>
                    <a:pt x="442" y="444"/>
                  </a:moveTo>
                  <a:lnTo>
                    <a:pt x="442" y="444"/>
                  </a:lnTo>
                  <a:lnTo>
                    <a:pt x="434" y="446"/>
                  </a:lnTo>
                  <a:lnTo>
                    <a:pt x="426" y="452"/>
                  </a:lnTo>
                  <a:lnTo>
                    <a:pt x="422" y="460"/>
                  </a:lnTo>
                  <a:lnTo>
                    <a:pt x="420" y="470"/>
                  </a:lnTo>
                  <a:lnTo>
                    <a:pt x="420" y="470"/>
                  </a:lnTo>
                  <a:lnTo>
                    <a:pt x="422" y="480"/>
                  </a:lnTo>
                  <a:lnTo>
                    <a:pt x="426" y="488"/>
                  </a:lnTo>
                  <a:lnTo>
                    <a:pt x="434" y="494"/>
                  </a:lnTo>
                  <a:lnTo>
                    <a:pt x="442" y="496"/>
                  </a:lnTo>
                  <a:lnTo>
                    <a:pt x="442" y="496"/>
                  </a:lnTo>
                  <a:lnTo>
                    <a:pt x="450" y="494"/>
                  </a:lnTo>
                  <a:lnTo>
                    <a:pt x="458" y="488"/>
                  </a:lnTo>
                  <a:lnTo>
                    <a:pt x="462" y="480"/>
                  </a:lnTo>
                  <a:lnTo>
                    <a:pt x="464" y="470"/>
                  </a:lnTo>
                  <a:lnTo>
                    <a:pt x="464" y="470"/>
                  </a:lnTo>
                  <a:lnTo>
                    <a:pt x="462" y="460"/>
                  </a:lnTo>
                  <a:lnTo>
                    <a:pt x="458" y="452"/>
                  </a:lnTo>
                  <a:lnTo>
                    <a:pt x="450" y="446"/>
                  </a:lnTo>
                  <a:lnTo>
                    <a:pt x="442" y="444"/>
                  </a:lnTo>
                  <a:lnTo>
                    <a:pt x="442" y="444"/>
                  </a:lnTo>
                  <a:close/>
                  <a:moveTo>
                    <a:pt x="442" y="484"/>
                  </a:moveTo>
                  <a:lnTo>
                    <a:pt x="442" y="484"/>
                  </a:lnTo>
                  <a:lnTo>
                    <a:pt x="438" y="484"/>
                  </a:lnTo>
                  <a:lnTo>
                    <a:pt x="434" y="480"/>
                  </a:lnTo>
                  <a:lnTo>
                    <a:pt x="432" y="476"/>
                  </a:lnTo>
                  <a:lnTo>
                    <a:pt x="432" y="470"/>
                  </a:lnTo>
                  <a:lnTo>
                    <a:pt x="432" y="470"/>
                  </a:lnTo>
                  <a:lnTo>
                    <a:pt x="432" y="464"/>
                  </a:lnTo>
                  <a:lnTo>
                    <a:pt x="434" y="460"/>
                  </a:lnTo>
                  <a:lnTo>
                    <a:pt x="438" y="456"/>
                  </a:lnTo>
                  <a:lnTo>
                    <a:pt x="442" y="456"/>
                  </a:lnTo>
                  <a:lnTo>
                    <a:pt x="442" y="456"/>
                  </a:lnTo>
                  <a:lnTo>
                    <a:pt x="446" y="456"/>
                  </a:lnTo>
                  <a:lnTo>
                    <a:pt x="450" y="460"/>
                  </a:lnTo>
                  <a:lnTo>
                    <a:pt x="452" y="464"/>
                  </a:lnTo>
                  <a:lnTo>
                    <a:pt x="452" y="470"/>
                  </a:lnTo>
                  <a:lnTo>
                    <a:pt x="452" y="470"/>
                  </a:lnTo>
                  <a:lnTo>
                    <a:pt x="452" y="476"/>
                  </a:lnTo>
                  <a:lnTo>
                    <a:pt x="450" y="480"/>
                  </a:lnTo>
                  <a:lnTo>
                    <a:pt x="446" y="484"/>
                  </a:lnTo>
                  <a:lnTo>
                    <a:pt x="442" y="484"/>
                  </a:lnTo>
                  <a:lnTo>
                    <a:pt x="442" y="484"/>
                  </a:lnTo>
                  <a:close/>
                  <a:moveTo>
                    <a:pt x="186" y="462"/>
                  </a:moveTo>
                  <a:lnTo>
                    <a:pt x="200" y="494"/>
                  </a:lnTo>
                  <a:lnTo>
                    <a:pt x="186" y="494"/>
                  </a:lnTo>
                  <a:lnTo>
                    <a:pt x="176" y="472"/>
                  </a:lnTo>
                  <a:lnTo>
                    <a:pt x="170" y="480"/>
                  </a:lnTo>
                  <a:lnTo>
                    <a:pt x="170" y="494"/>
                  </a:lnTo>
                  <a:lnTo>
                    <a:pt x="158" y="494"/>
                  </a:lnTo>
                  <a:lnTo>
                    <a:pt x="158" y="432"/>
                  </a:lnTo>
                  <a:lnTo>
                    <a:pt x="170" y="426"/>
                  </a:lnTo>
                  <a:lnTo>
                    <a:pt x="170" y="464"/>
                  </a:lnTo>
                  <a:lnTo>
                    <a:pt x="170" y="464"/>
                  </a:lnTo>
                  <a:lnTo>
                    <a:pt x="174" y="458"/>
                  </a:lnTo>
                  <a:lnTo>
                    <a:pt x="184" y="446"/>
                  </a:lnTo>
                  <a:lnTo>
                    <a:pt x="198" y="446"/>
                  </a:lnTo>
                  <a:lnTo>
                    <a:pt x="186" y="462"/>
                  </a:lnTo>
                  <a:close/>
                  <a:moveTo>
                    <a:pt x="242" y="494"/>
                  </a:moveTo>
                  <a:lnTo>
                    <a:pt x="230" y="494"/>
                  </a:lnTo>
                  <a:lnTo>
                    <a:pt x="230" y="446"/>
                  </a:lnTo>
                  <a:lnTo>
                    <a:pt x="242" y="446"/>
                  </a:lnTo>
                  <a:lnTo>
                    <a:pt x="242" y="450"/>
                  </a:lnTo>
                  <a:lnTo>
                    <a:pt x="242" y="450"/>
                  </a:lnTo>
                  <a:lnTo>
                    <a:pt x="248" y="446"/>
                  </a:lnTo>
                  <a:lnTo>
                    <a:pt x="254" y="444"/>
                  </a:lnTo>
                  <a:lnTo>
                    <a:pt x="254" y="444"/>
                  </a:lnTo>
                  <a:lnTo>
                    <a:pt x="262" y="446"/>
                  </a:lnTo>
                  <a:lnTo>
                    <a:pt x="268" y="450"/>
                  </a:lnTo>
                  <a:lnTo>
                    <a:pt x="272" y="458"/>
                  </a:lnTo>
                  <a:lnTo>
                    <a:pt x="272" y="466"/>
                  </a:lnTo>
                  <a:lnTo>
                    <a:pt x="272" y="494"/>
                  </a:lnTo>
                  <a:lnTo>
                    <a:pt x="260" y="494"/>
                  </a:lnTo>
                  <a:lnTo>
                    <a:pt x="260" y="468"/>
                  </a:lnTo>
                  <a:lnTo>
                    <a:pt x="260" y="468"/>
                  </a:lnTo>
                  <a:lnTo>
                    <a:pt x="260" y="462"/>
                  </a:lnTo>
                  <a:lnTo>
                    <a:pt x="258" y="458"/>
                  </a:lnTo>
                  <a:lnTo>
                    <a:pt x="256" y="456"/>
                  </a:lnTo>
                  <a:lnTo>
                    <a:pt x="252" y="456"/>
                  </a:lnTo>
                  <a:lnTo>
                    <a:pt x="252" y="456"/>
                  </a:lnTo>
                  <a:lnTo>
                    <a:pt x="248" y="456"/>
                  </a:lnTo>
                  <a:lnTo>
                    <a:pt x="244" y="458"/>
                  </a:lnTo>
                  <a:lnTo>
                    <a:pt x="244" y="462"/>
                  </a:lnTo>
                  <a:lnTo>
                    <a:pt x="242" y="468"/>
                  </a:lnTo>
                  <a:lnTo>
                    <a:pt x="242" y="494"/>
                  </a:lnTo>
                  <a:close/>
                  <a:moveTo>
                    <a:pt x="310" y="450"/>
                  </a:moveTo>
                  <a:lnTo>
                    <a:pt x="310" y="450"/>
                  </a:lnTo>
                  <a:lnTo>
                    <a:pt x="306" y="446"/>
                  </a:lnTo>
                  <a:lnTo>
                    <a:pt x="300" y="444"/>
                  </a:lnTo>
                  <a:lnTo>
                    <a:pt x="300" y="444"/>
                  </a:lnTo>
                  <a:lnTo>
                    <a:pt x="292" y="446"/>
                  </a:lnTo>
                  <a:lnTo>
                    <a:pt x="286" y="452"/>
                  </a:lnTo>
                  <a:lnTo>
                    <a:pt x="282" y="460"/>
                  </a:lnTo>
                  <a:lnTo>
                    <a:pt x="280" y="470"/>
                  </a:lnTo>
                  <a:lnTo>
                    <a:pt x="280" y="470"/>
                  </a:lnTo>
                  <a:lnTo>
                    <a:pt x="282" y="480"/>
                  </a:lnTo>
                  <a:lnTo>
                    <a:pt x="286" y="488"/>
                  </a:lnTo>
                  <a:lnTo>
                    <a:pt x="292" y="494"/>
                  </a:lnTo>
                  <a:lnTo>
                    <a:pt x="300" y="496"/>
                  </a:lnTo>
                  <a:lnTo>
                    <a:pt x="300" y="496"/>
                  </a:lnTo>
                  <a:lnTo>
                    <a:pt x="306" y="494"/>
                  </a:lnTo>
                  <a:lnTo>
                    <a:pt x="310" y="490"/>
                  </a:lnTo>
                  <a:lnTo>
                    <a:pt x="310" y="492"/>
                  </a:lnTo>
                  <a:lnTo>
                    <a:pt x="310" y="492"/>
                  </a:lnTo>
                  <a:lnTo>
                    <a:pt x="310" y="496"/>
                  </a:lnTo>
                  <a:lnTo>
                    <a:pt x="310" y="500"/>
                  </a:lnTo>
                  <a:lnTo>
                    <a:pt x="304" y="504"/>
                  </a:lnTo>
                  <a:lnTo>
                    <a:pt x="296" y="506"/>
                  </a:lnTo>
                  <a:lnTo>
                    <a:pt x="294" y="506"/>
                  </a:lnTo>
                  <a:lnTo>
                    <a:pt x="300" y="514"/>
                  </a:lnTo>
                  <a:lnTo>
                    <a:pt x="300" y="514"/>
                  </a:lnTo>
                  <a:lnTo>
                    <a:pt x="300" y="514"/>
                  </a:lnTo>
                  <a:lnTo>
                    <a:pt x="310" y="512"/>
                  </a:lnTo>
                  <a:lnTo>
                    <a:pt x="318" y="508"/>
                  </a:lnTo>
                  <a:lnTo>
                    <a:pt x="322" y="500"/>
                  </a:lnTo>
                  <a:lnTo>
                    <a:pt x="324" y="490"/>
                  </a:lnTo>
                  <a:lnTo>
                    <a:pt x="324" y="446"/>
                  </a:lnTo>
                  <a:lnTo>
                    <a:pt x="310" y="446"/>
                  </a:lnTo>
                  <a:lnTo>
                    <a:pt x="310" y="450"/>
                  </a:lnTo>
                  <a:close/>
                  <a:moveTo>
                    <a:pt x="310" y="460"/>
                  </a:moveTo>
                  <a:lnTo>
                    <a:pt x="310" y="480"/>
                  </a:lnTo>
                  <a:lnTo>
                    <a:pt x="310" y="480"/>
                  </a:lnTo>
                  <a:lnTo>
                    <a:pt x="308" y="484"/>
                  </a:lnTo>
                  <a:lnTo>
                    <a:pt x="302" y="484"/>
                  </a:lnTo>
                  <a:lnTo>
                    <a:pt x="302" y="484"/>
                  </a:lnTo>
                  <a:lnTo>
                    <a:pt x="300" y="484"/>
                  </a:lnTo>
                  <a:lnTo>
                    <a:pt x="296" y="482"/>
                  </a:lnTo>
                  <a:lnTo>
                    <a:pt x="294" y="478"/>
                  </a:lnTo>
                  <a:lnTo>
                    <a:pt x="294" y="470"/>
                  </a:lnTo>
                  <a:lnTo>
                    <a:pt x="294" y="470"/>
                  </a:lnTo>
                  <a:lnTo>
                    <a:pt x="294" y="462"/>
                  </a:lnTo>
                  <a:lnTo>
                    <a:pt x="296" y="458"/>
                  </a:lnTo>
                  <a:lnTo>
                    <a:pt x="300" y="456"/>
                  </a:lnTo>
                  <a:lnTo>
                    <a:pt x="302" y="456"/>
                  </a:lnTo>
                  <a:lnTo>
                    <a:pt x="302" y="456"/>
                  </a:lnTo>
                  <a:lnTo>
                    <a:pt x="308" y="458"/>
                  </a:lnTo>
                  <a:lnTo>
                    <a:pt x="310" y="460"/>
                  </a:lnTo>
                  <a:lnTo>
                    <a:pt x="310" y="460"/>
                  </a:lnTo>
                  <a:close/>
                  <a:moveTo>
                    <a:pt x="208" y="446"/>
                  </a:moveTo>
                  <a:lnTo>
                    <a:pt x="220" y="446"/>
                  </a:lnTo>
                  <a:lnTo>
                    <a:pt x="220" y="468"/>
                  </a:lnTo>
                  <a:lnTo>
                    <a:pt x="220" y="494"/>
                  </a:lnTo>
                  <a:lnTo>
                    <a:pt x="208" y="494"/>
                  </a:lnTo>
                  <a:lnTo>
                    <a:pt x="208" y="446"/>
                  </a:lnTo>
                  <a:close/>
                  <a:moveTo>
                    <a:pt x="220" y="432"/>
                  </a:moveTo>
                  <a:lnTo>
                    <a:pt x="220" y="438"/>
                  </a:lnTo>
                  <a:lnTo>
                    <a:pt x="208" y="438"/>
                  </a:lnTo>
                  <a:lnTo>
                    <a:pt x="208" y="426"/>
                  </a:lnTo>
                  <a:lnTo>
                    <a:pt x="220" y="426"/>
                  </a:lnTo>
                  <a:lnTo>
                    <a:pt x="220" y="432"/>
                  </a:lnTo>
                  <a:close/>
                  <a:moveTo>
                    <a:pt x="510" y="432"/>
                  </a:moveTo>
                  <a:lnTo>
                    <a:pt x="522" y="426"/>
                  </a:lnTo>
                  <a:lnTo>
                    <a:pt x="522" y="470"/>
                  </a:lnTo>
                  <a:lnTo>
                    <a:pt x="522" y="494"/>
                  </a:lnTo>
                  <a:lnTo>
                    <a:pt x="510" y="494"/>
                  </a:lnTo>
                  <a:lnTo>
                    <a:pt x="510" y="432"/>
                  </a:lnTo>
                  <a:close/>
                  <a:moveTo>
                    <a:pt x="88" y="166"/>
                  </a:moveTo>
                  <a:lnTo>
                    <a:pt x="188" y="166"/>
                  </a:lnTo>
                  <a:lnTo>
                    <a:pt x="188" y="108"/>
                  </a:lnTo>
                  <a:lnTo>
                    <a:pt x="88" y="108"/>
                  </a:lnTo>
                  <a:lnTo>
                    <a:pt x="88" y="62"/>
                  </a:lnTo>
                  <a:lnTo>
                    <a:pt x="198" y="62"/>
                  </a:lnTo>
                  <a:lnTo>
                    <a:pt x="162" y="0"/>
                  </a:lnTo>
                  <a:lnTo>
                    <a:pt x="6" y="0"/>
                  </a:lnTo>
                  <a:lnTo>
                    <a:pt x="6" y="274"/>
                  </a:lnTo>
                  <a:lnTo>
                    <a:pt x="226" y="274"/>
                  </a:lnTo>
                  <a:lnTo>
                    <a:pt x="226" y="212"/>
                  </a:lnTo>
                  <a:lnTo>
                    <a:pt x="88" y="212"/>
                  </a:lnTo>
                  <a:lnTo>
                    <a:pt x="88" y="166"/>
                  </a:lnTo>
                  <a:close/>
                  <a:moveTo>
                    <a:pt x="374" y="0"/>
                  </a:moveTo>
                  <a:lnTo>
                    <a:pt x="326" y="90"/>
                  </a:lnTo>
                  <a:lnTo>
                    <a:pt x="280" y="0"/>
                  </a:lnTo>
                  <a:lnTo>
                    <a:pt x="188" y="0"/>
                  </a:lnTo>
                  <a:lnTo>
                    <a:pt x="284" y="166"/>
                  </a:lnTo>
                  <a:lnTo>
                    <a:pt x="284" y="274"/>
                  </a:lnTo>
                  <a:lnTo>
                    <a:pt x="366" y="274"/>
                  </a:lnTo>
                  <a:lnTo>
                    <a:pt x="366" y="166"/>
                  </a:lnTo>
                  <a:lnTo>
                    <a:pt x="464" y="0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445675" y="5889624"/>
            <a:ext cx="3780000" cy="608718"/>
            <a:chOff x="445675" y="5889624"/>
            <a:chExt cx="3780000" cy="60871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 cstate="print">
              <a:lum brigh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870"/>
            <a:stretch/>
          </p:blipFill>
          <p:spPr>
            <a:xfrm>
              <a:off x="445675" y="6070600"/>
              <a:ext cx="3780000" cy="427742"/>
            </a:xfrm>
            <a:prstGeom prst="rect">
              <a:avLst/>
            </a:prstGeom>
          </p:spPr>
        </p:pic>
        <p:grpSp>
          <p:nvGrpSpPr>
            <p:cNvPr id="54" name="Group 53"/>
            <p:cNvGrpSpPr/>
            <p:nvPr/>
          </p:nvGrpSpPr>
          <p:grpSpPr>
            <a:xfrm>
              <a:off x="465135" y="5889624"/>
              <a:ext cx="424214" cy="90000"/>
              <a:chOff x="462754" y="5889624"/>
              <a:chExt cx="424214" cy="90000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462754" y="5889624"/>
                <a:ext cx="90000" cy="9000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AU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34204" y="5889624"/>
                <a:ext cx="90000" cy="9000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AU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796968" y="5889624"/>
                <a:ext cx="90000" cy="9000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AU" sz="12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1796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86968" y="1799130"/>
            <a:ext cx="4643060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886968" y="2769576"/>
            <a:ext cx="4643060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457201" y="457200"/>
            <a:ext cx="5413375" cy="4572000"/>
            <a:chOff x="288" y="288"/>
            <a:chExt cx="3410" cy="2880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8" y="288"/>
              <a:ext cx="3410" cy="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/>
            </a:p>
          </p:txBody>
        </p:sp>
        <p:sp>
          <p:nvSpPr>
            <p:cNvPr id="4" name="Freeform 5"/>
            <p:cNvSpPr>
              <a:spLocks noEditPoints="1"/>
            </p:cNvSpPr>
            <p:nvPr/>
          </p:nvSpPr>
          <p:spPr bwMode="auto">
            <a:xfrm>
              <a:off x="288" y="288"/>
              <a:ext cx="3410" cy="2880"/>
            </a:xfrm>
            <a:custGeom>
              <a:avLst/>
              <a:gdLst>
                <a:gd name="T0" fmla="*/ 102 w 3410"/>
                <a:gd name="T1" fmla="*/ 2880 h 2880"/>
                <a:gd name="T2" fmla="*/ 0 w 3410"/>
                <a:gd name="T3" fmla="*/ 2880 h 2880"/>
                <a:gd name="T4" fmla="*/ 0 w 3410"/>
                <a:gd name="T5" fmla="*/ 2778 h 2880"/>
                <a:gd name="T6" fmla="*/ 102 w 3410"/>
                <a:gd name="T7" fmla="*/ 2778 h 2880"/>
                <a:gd name="T8" fmla="*/ 102 w 3410"/>
                <a:gd name="T9" fmla="*/ 2880 h 2880"/>
                <a:gd name="T10" fmla="*/ 288 w 3410"/>
                <a:gd name="T11" fmla="*/ 2778 h 2880"/>
                <a:gd name="T12" fmla="*/ 188 w 3410"/>
                <a:gd name="T13" fmla="*/ 2778 h 2880"/>
                <a:gd name="T14" fmla="*/ 188 w 3410"/>
                <a:gd name="T15" fmla="*/ 2880 h 2880"/>
                <a:gd name="T16" fmla="*/ 288 w 3410"/>
                <a:gd name="T17" fmla="*/ 2880 h 2880"/>
                <a:gd name="T18" fmla="*/ 288 w 3410"/>
                <a:gd name="T19" fmla="*/ 2778 h 2880"/>
                <a:gd name="T20" fmla="*/ 474 w 3410"/>
                <a:gd name="T21" fmla="*/ 2778 h 2880"/>
                <a:gd name="T22" fmla="*/ 374 w 3410"/>
                <a:gd name="T23" fmla="*/ 2778 h 2880"/>
                <a:gd name="T24" fmla="*/ 374 w 3410"/>
                <a:gd name="T25" fmla="*/ 2880 h 2880"/>
                <a:gd name="T26" fmla="*/ 474 w 3410"/>
                <a:gd name="T27" fmla="*/ 2880 h 2880"/>
                <a:gd name="T28" fmla="*/ 474 w 3410"/>
                <a:gd name="T29" fmla="*/ 2778 h 2880"/>
                <a:gd name="T30" fmla="*/ 0 w 3410"/>
                <a:gd name="T31" fmla="*/ 600 h 2880"/>
                <a:gd name="T32" fmla="*/ 0 w 3410"/>
                <a:gd name="T33" fmla="*/ 2694 h 2880"/>
                <a:gd name="T34" fmla="*/ 102 w 3410"/>
                <a:gd name="T35" fmla="*/ 2694 h 2880"/>
                <a:gd name="T36" fmla="*/ 102 w 3410"/>
                <a:gd name="T37" fmla="*/ 684 h 2880"/>
                <a:gd name="T38" fmla="*/ 3308 w 3410"/>
                <a:gd name="T39" fmla="*/ 120 h 2880"/>
                <a:gd name="T40" fmla="*/ 3310 w 3410"/>
                <a:gd name="T41" fmla="*/ 2778 h 2880"/>
                <a:gd name="T42" fmla="*/ 560 w 3410"/>
                <a:gd name="T43" fmla="*/ 2778 h 2880"/>
                <a:gd name="T44" fmla="*/ 560 w 3410"/>
                <a:gd name="T45" fmla="*/ 2880 h 2880"/>
                <a:gd name="T46" fmla="*/ 3410 w 3410"/>
                <a:gd name="T47" fmla="*/ 2880 h 2880"/>
                <a:gd name="T48" fmla="*/ 3410 w 3410"/>
                <a:gd name="T49" fmla="*/ 0 h 2880"/>
                <a:gd name="T50" fmla="*/ 0 w 3410"/>
                <a:gd name="T51" fmla="*/ 600 h 2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10" h="2880">
                  <a:moveTo>
                    <a:pt x="102" y="2880"/>
                  </a:moveTo>
                  <a:lnTo>
                    <a:pt x="0" y="2880"/>
                  </a:lnTo>
                  <a:lnTo>
                    <a:pt x="0" y="2778"/>
                  </a:lnTo>
                  <a:lnTo>
                    <a:pt x="102" y="2778"/>
                  </a:lnTo>
                  <a:lnTo>
                    <a:pt x="102" y="2880"/>
                  </a:lnTo>
                  <a:close/>
                  <a:moveTo>
                    <a:pt x="288" y="2778"/>
                  </a:moveTo>
                  <a:lnTo>
                    <a:pt x="188" y="2778"/>
                  </a:lnTo>
                  <a:lnTo>
                    <a:pt x="188" y="2880"/>
                  </a:lnTo>
                  <a:lnTo>
                    <a:pt x="288" y="2880"/>
                  </a:lnTo>
                  <a:lnTo>
                    <a:pt x="288" y="2778"/>
                  </a:lnTo>
                  <a:close/>
                  <a:moveTo>
                    <a:pt x="474" y="2778"/>
                  </a:moveTo>
                  <a:lnTo>
                    <a:pt x="374" y="2778"/>
                  </a:lnTo>
                  <a:lnTo>
                    <a:pt x="374" y="2880"/>
                  </a:lnTo>
                  <a:lnTo>
                    <a:pt x="474" y="2880"/>
                  </a:lnTo>
                  <a:lnTo>
                    <a:pt x="474" y="2778"/>
                  </a:lnTo>
                  <a:close/>
                  <a:moveTo>
                    <a:pt x="0" y="600"/>
                  </a:moveTo>
                  <a:lnTo>
                    <a:pt x="0" y="2694"/>
                  </a:lnTo>
                  <a:lnTo>
                    <a:pt x="102" y="2694"/>
                  </a:lnTo>
                  <a:lnTo>
                    <a:pt x="102" y="684"/>
                  </a:lnTo>
                  <a:lnTo>
                    <a:pt x="3308" y="120"/>
                  </a:lnTo>
                  <a:lnTo>
                    <a:pt x="3310" y="2778"/>
                  </a:lnTo>
                  <a:lnTo>
                    <a:pt x="560" y="2778"/>
                  </a:lnTo>
                  <a:lnTo>
                    <a:pt x="560" y="2880"/>
                  </a:lnTo>
                  <a:lnTo>
                    <a:pt x="3410" y="2880"/>
                  </a:lnTo>
                  <a:lnTo>
                    <a:pt x="3410" y="0"/>
                  </a:lnTo>
                  <a:lnTo>
                    <a:pt x="0" y="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708392" y="5346131"/>
            <a:ext cx="987552" cy="1152626"/>
            <a:chOff x="9040813" y="5535613"/>
            <a:chExt cx="1082675" cy="1263650"/>
          </a:xfrm>
        </p:grpSpPr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9040813" y="5535613"/>
              <a:ext cx="866775" cy="314325"/>
            </a:xfrm>
            <a:custGeom>
              <a:avLst/>
              <a:gdLst>
                <a:gd name="T0" fmla="*/ 546 w 546"/>
                <a:gd name="T1" fmla="*/ 0 h 198"/>
                <a:gd name="T2" fmla="*/ 0 w 546"/>
                <a:gd name="T3" fmla="*/ 198 h 198"/>
                <a:gd name="T4" fmla="*/ 546 w 546"/>
                <a:gd name="T5" fmla="*/ 102 h 198"/>
                <a:gd name="T6" fmla="*/ 546 w 546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6" h="198">
                  <a:moveTo>
                    <a:pt x="546" y="0"/>
                  </a:moveTo>
                  <a:lnTo>
                    <a:pt x="0" y="198"/>
                  </a:lnTo>
                  <a:lnTo>
                    <a:pt x="546" y="102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9040813" y="5983288"/>
              <a:ext cx="1082675" cy="815975"/>
            </a:xfrm>
            <a:custGeom>
              <a:avLst/>
              <a:gdLst>
                <a:gd name="T0" fmla="*/ 6 w 682"/>
                <a:gd name="T1" fmla="*/ 342 h 514"/>
                <a:gd name="T2" fmla="*/ 38 w 682"/>
                <a:gd name="T3" fmla="*/ 380 h 514"/>
                <a:gd name="T4" fmla="*/ 34 w 682"/>
                <a:gd name="T5" fmla="*/ 354 h 514"/>
                <a:gd name="T6" fmla="*/ 78 w 682"/>
                <a:gd name="T7" fmla="*/ 392 h 514"/>
                <a:gd name="T8" fmla="*/ 96 w 682"/>
                <a:gd name="T9" fmla="*/ 406 h 514"/>
                <a:gd name="T10" fmla="*/ 250 w 682"/>
                <a:gd name="T11" fmla="*/ 364 h 514"/>
                <a:gd name="T12" fmla="*/ 266 w 682"/>
                <a:gd name="T13" fmla="*/ 372 h 514"/>
                <a:gd name="T14" fmla="*/ 132 w 682"/>
                <a:gd name="T15" fmla="*/ 380 h 514"/>
                <a:gd name="T16" fmla="*/ 164 w 682"/>
                <a:gd name="T17" fmla="*/ 374 h 514"/>
                <a:gd name="T18" fmla="*/ 192 w 682"/>
                <a:gd name="T19" fmla="*/ 364 h 514"/>
                <a:gd name="T20" fmla="*/ 192 w 682"/>
                <a:gd name="T21" fmla="*/ 374 h 514"/>
                <a:gd name="T22" fmla="*/ 446 w 682"/>
                <a:gd name="T23" fmla="*/ 406 h 514"/>
                <a:gd name="T24" fmla="*/ 456 w 682"/>
                <a:gd name="T25" fmla="*/ 358 h 514"/>
                <a:gd name="T26" fmla="*/ 446 w 682"/>
                <a:gd name="T27" fmla="*/ 394 h 514"/>
                <a:gd name="T28" fmla="*/ 290 w 682"/>
                <a:gd name="T29" fmla="*/ 384 h 514"/>
                <a:gd name="T30" fmla="*/ 304 w 682"/>
                <a:gd name="T31" fmla="*/ 420 h 514"/>
                <a:gd name="T32" fmla="*/ 320 w 682"/>
                <a:gd name="T33" fmla="*/ 394 h 514"/>
                <a:gd name="T34" fmla="*/ 316 w 682"/>
                <a:gd name="T35" fmla="*/ 372 h 514"/>
                <a:gd name="T36" fmla="*/ 380 w 682"/>
                <a:gd name="T37" fmla="*/ 376 h 514"/>
                <a:gd name="T38" fmla="*/ 402 w 682"/>
                <a:gd name="T39" fmla="*/ 410 h 514"/>
                <a:gd name="T40" fmla="*/ 374 w 682"/>
                <a:gd name="T41" fmla="*/ 388 h 514"/>
                <a:gd name="T42" fmla="*/ 514 w 682"/>
                <a:gd name="T43" fmla="*/ 394 h 514"/>
                <a:gd name="T44" fmla="*/ 512 w 682"/>
                <a:gd name="T45" fmla="*/ 360 h 514"/>
                <a:gd name="T46" fmla="*/ 522 w 682"/>
                <a:gd name="T47" fmla="*/ 402 h 514"/>
                <a:gd name="T48" fmla="*/ 632 w 682"/>
                <a:gd name="T49" fmla="*/ 394 h 514"/>
                <a:gd name="T50" fmla="*/ 620 w 682"/>
                <a:gd name="T51" fmla="*/ 358 h 514"/>
                <a:gd name="T52" fmla="*/ 632 w 682"/>
                <a:gd name="T53" fmla="*/ 394 h 514"/>
                <a:gd name="T54" fmla="*/ 584 w 682"/>
                <a:gd name="T55" fmla="*/ 396 h 514"/>
                <a:gd name="T56" fmla="*/ 562 w 682"/>
                <a:gd name="T57" fmla="*/ 372 h 514"/>
                <a:gd name="T58" fmla="*/ 548 w 682"/>
                <a:gd name="T59" fmla="*/ 410 h 514"/>
                <a:gd name="T60" fmla="*/ 548 w 682"/>
                <a:gd name="T61" fmla="*/ 372 h 514"/>
                <a:gd name="T62" fmla="*/ 664 w 682"/>
                <a:gd name="T63" fmla="*/ 374 h 514"/>
                <a:gd name="T64" fmla="*/ 678 w 682"/>
                <a:gd name="T65" fmla="*/ 374 h 514"/>
                <a:gd name="T66" fmla="*/ 228 w 682"/>
                <a:gd name="T67" fmla="*/ 354 h 514"/>
                <a:gd name="T68" fmla="*/ 530 w 682"/>
                <a:gd name="T69" fmla="*/ 470 h 514"/>
                <a:gd name="T70" fmla="*/ 552 w 682"/>
                <a:gd name="T71" fmla="*/ 484 h 514"/>
                <a:gd name="T72" fmla="*/ 560 w 682"/>
                <a:gd name="T73" fmla="*/ 480 h 514"/>
                <a:gd name="T74" fmla="*/ 120 w 682"/>
                <a:gd name="T75" fmla="*/ 494 h 514"/>
                <a:gd name="T76" fmla="*/ 42 w 682"/>
                <a:gd name="T77" fmla="*/ 494 h 514"/>
                <a:gd name="T78" fmla="*/ 20 w 682"/>
                <a:gd name="T79" fmla="*/ 476 h 514"/>
                <a:gd name="T80" fmla="*/ 70 w 682"/>
                <a:gd name="T81" fmla="*/ 460 h 514"/>
                <a:gd name="T82" fmla="*/ 106 w 682"/>
                <a:gd name="T83" fmla="*/ 452 h 514"/>
                <a:gd name="T84" fmla="*/ 90 w 682"/>
                <a:gd name="T85" fmla="*/ 456 h 514"/>
                <a:gd name="T86" fmla="*/ 496 w 682"/>
                <a:gd name="T87" fmla="*/ 458 h 514"/>
                <a:gd name="T88" fmla="*/ 494 w 682"/>
                <a:gd name="T89" fmla="*/ 444 h 514"/>
                <a:gd name="T90" fmla="*/ 376 w 682"/>
                <a:gd name="T91" fmla="*/ 494 h 514"/>
                <a:gd name="T92" fmla="*/ 398 w 682"/>
                <a:gd name="T93" fmla="*/ 476 h 514"/>
                <a:gd name="T94" fmla="*/ 442 w 682"/>
                <a:gd name="T95" fmla="*/ 496 h 514"/>
                <a:gd name="T96" fmla="*/ 438 w 682"/>
                <a:gd name="T97" fmla="*/ 484 h 514"/>
                <a:gd name="T98" fmla="*/ 452 w 682"/>
                <a:gd name="T99" fmla="*/ 470 h 514"/>
                <a:gd name="T100" fmla="*/ 170 w 682"/>
                <a:gd name="T101" fmla="*/ 426 h 514"/>
                <a:gd name="T102" fmla="*/ 254 w 682"/>
                <a:gd name="T103" fmla="*/ 444 h 514"/>
                <a:gd name="T104" fmla="*/ 252 w 682"/>
                <a:gd name="T105" fmla="*/ 456 h 514"/>
                <a:gd name="T106" fmla="*/ 280 w 682"/>
                <a:gd name="T107" fmla="*/ 470 h 514"/>
                <a:gd name="T108" fmla="*/ 296 w 682"/>
                <a:gd name="T109" fmla="*/ 506 h 514"/>
                <a:gd name="T110" fmla="*/ 310 w 682"/>
                <a:gd name="T111" fmla="*/ 480 h 514"/>
                <a:gd name="T112" fmla="*/ 308 w 682"/>
                <a:gd name="T113" fmla="*/ 458 h 514"/>
                <a:gd name="T114" fmla="*/ 220 w 682"/>
                <a:gd name="T115" fmla="*/ 432 h 514"/>
                <a:gd name="T116" fmla="*/ 6 w 682"/>
                <a:gd name="T117" fmla="*/ 0 h 514"/>
                <a:gd name="T118" fmla="*/ 464 w 682"/>
                <a:gd name="T119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82" h="514">
                  <a:moveTo>
                    <a:pt x="58" y="388"/>
                  </a:moveTo>
                  <a:lnTo>
                    <a:pt x="58" y="388"/>
                  </a:lnTo>
                  <a:lnTo>
                    <a:pt x="56" y="382"/>
                  </a:lnTo>
                  <a:lnTo>
                    <a:pt x="54" y="378"/>
                  </a:lnTo>
                  <a:lnTo>
                    <a:pt x="48" y="372"/>
                  </a:lnTo>
                  <a:lnTo>
                    <a:pt x="48" y="372"/>
                  </a:lnTo>
                  <a:lnTo>
                    <a:pt x="54" y="368"/>
                  </a:lnTo>
                  <a:lnTo>
                    <a:pt x="56" y="360"/>
                  </a:lnTo>
                  <a:lnTo>
                    <a:pt x="56" y="360"/>
                  </a:lnTo>
                  <a:lnTo>
                    <a:pt x="54" y="352"/>
                  </a:lnTo>
                  <a:lnTo>
                    <a:pt x="50" y="346"/>
                  </a:lnTo>
                  <a:lnTo>
                    <a:pt x="44" y="344"/>
                  </a:lnTo>
                  <a:lnTo>
                    <a:pt x="34" y="342"/>
                  </a:lnTo>
                  <a:lnTo>
                    <a:pt x="6" y="342"/>
                  </a:lnTo>
                  <a:lnTo>
                    <a:pt x="6" y="410"/>
                  </a:lnTo>
                  <a:lnTo>
                    <a:pt x="34" y="410"/>
                  </a:lnTo>
                  <a:lnTo>
                    <a:pt x="34" y="410"/>
                  </a:lnTo>
                  <a:lnTo>
                    <a:pt x="44" y="408"/>
                  </a:lnTo>
                  <a:lnTo>
                    <a:pt x="52" y="404"/>
                  </a:lnTo>
                  <a:lnTo>
                    <a:pt x="56" y="396"/>
                  </a:lnTo>
                  <a:lnTo>
                    <a:pt x="58" y="388"/>
                  </a:lnTo>
                  <a:lnTo>
                    <a:pt x="58" y="388"/>
                  </a:lnTo>
                  <a:close/>
                  <a:moveTo>
                    <a:pt x="34" y="398"/>
                  </a:moveTo>
                  <a:lnTo>
                    <a:pt x="18" y="398"/>
                  </a:lnTo>
                  <a:lnTo>
                    <a:pt x="18" y="378"/>
                  </a:lnTo>
                  <a:lnTo>
                    <a:pt x="34" y="378"/>
                  </a:lnTo>
                  <a:lnTo>
                    <a:pt x="34" y="378"/>
                  </a:lnTo>
                  <a:lnTo>
                    <a:pt x="38" y="380"/>
                  </a:lnTo>
                  <a:lnTo>
                    <a:pt x="42" y="380"/>
                  </a:lnTo>
                  <a:lnTo>
                    <a:pt x="44" y="384"/>
                  </a:lnTo>
                  <a:lnTo>
                    <a:pt x="44" y="388"/>
                  </a:lnTo>
                  <a:lnTo>
                    <a:pt x="44" y="388"/>
                  </a:lnTo>
                  <a:lnTo>
                    <a:pt x="44" y="392"/>
                  </a:lnTo>
                  <a:lnTo>
                    <a:pt x="42" y="396"/>
                  </a:lnTo>
                  <a:lnTo>
                    <a:pt x="38" y="398"/>
                  </a:lnTo>
                  <a:lnTo>
                    <a:pt x="34" y="398"/>
                  </a:lnTo>
                  <a:lnTo>
                    <a:pt x="34" y="398"/>
                  </a:lnTo>
                  <a:close/>
                  <a:moveTo>
                    <a:pt x="34" y="368"/>
                  </a:moveTo>
                  <a:lnTo>
                    <a:pt x="18" y="368"/>
                  </a:lnTo>
                  <a:lnTo>
                    <a:pt x="18" y="354"/>
                  </a:lnTo>
                  <a:lnTo>
                    <a:pt x="34" y="354"/>
                  </a:lnTo>
                  <a:lnTo>
                    <a:pt x="34" y="354"/>
                  </a:lnTo>
                  <a:lnTo>
                    <a:pt x="40" y="356"/>
                  </a:lnTo>
                  <a:lnTo>
                    <a:pt x="42" y="358"/>
                  </a:lnTo>
                  <a:lnTo>
                    <a:pt x="42" y="360"/>
                  </a:lnTo>
                  <a:lnTo>
                    <a:pt x="42" y="360"/>
                  </a:lnTo>
                  <a:lnTo>
                    <a:pt x="40" y="366"/>
                  </a:lnTo>
                  <a:lnTo>
                    <a:pt x="38" y="366"/>
                  </a:lnTo>
                  <a:lnTo>
                    <a:pt x="34" y="368"/>
                  </a:lnTo>
                  <a:lnTo>
                    <a:pt x="34" y="368"/>
                  </a:lnTo>
                  <a:close/>
                  <a:moveTo>
                    <a:pt x="66" y="388"/>
                  </a:moveTo>
                  <a:lnTo>
                    <a:pt x="66" y="360"/>
                  </a:lnTo>
                  <a:lnTo>
                    <a:pt x="78" y="360"/>
                  </a:lnTo>
                  <a:lnTo>
                    <a:pt x="78" y="388"/>
                  </a:lnTo>
                  <a:lnTo>
                    <a:pt x="78" y="388"/>
                  </a:lnTo>
                  <a:lnTo>
                    <a:pt x="78" y="392"/>
                  </a:lnTo>
                  <a:lnTo>
                    <a:pt x="80" y="396"/>
                  </a:lnTo>
                  <a:lnTo>
                    <a:pt x="84" y="398"/>
                  </a:lnTo>
                  <a:lnTo>
                    <a:pt x="88" y="400"/>
                  </a:lnTo>
                  <a:lnTo>
                    <a:pt x="88" y="400"/>
                  </a:lnTo>
                  <a:lnTo>
                    <a:pt x="92" y="398"/>
                  </a:lnTo>
                  <a:lnTo>
                    <a:pt x="94" y="396"/>
                  </a:lnTo>
                  <a:lnTo>
                    <a:pt x="96" y="392"/>
                  </a:lnTo>
                  <a:lnTo>
                    <a:pt x="96" y="388"/>
                  </a:lnTo>
                  <a:lnTo>
                    <a:pt x="96" y="360"/>
                  </a:lnTo>
                  <a:lnTo>
                    <a:pt x="108" y="360"/>
                  </a:lnTo>
                  <a:lnTo>
                    <a:pt x="108" y="410"/>
                  </a:lnTo>
                  <a:lnTo>
                    <a:pt x="96" y="410"/>
                  </a:lnTo>
                  <a:lnTo>
                    <a:pt x="96" y="406"/>
                  </a:lnTo>
                  <a:lnTo>
                    <a:pt x="96" y="406"/>
                  </a:lnTo>
                  <a:lnTo>
                    <a:pt x="92" y="408"/>
                  </a:lnTo>
                  <a:lnTo>
                    <a:pt x="84" y="410"/>
                  </a:lnTo>
                  <a:lnTo>
                    <a:pt x="84" y="410"/>
                  </a:lnTo>
                  <a:lnTo>
                    <a:pt x="80" y="410"/>
                  </a:lnTo>
                  <a:lnTo>
                    <a:pt x="74" y="408"/>
                  </a:lnTo>
                  <a:lnTo>
                    <a:pt x="70" y="402"/>
                  </a:lnTo>
                  <a:lnTo>
                    <a:pt x="66" y="394"/>
                  </a:lnTo>
                  <a:lnTo>
                    <a:pt x="66" y="388"/>
                  </a:lnTo>
                  <a:lnTo>
                    <a:pt x="66" y="388"/>
                  </a:lnTo>
                  <a:close/>
                  <a:moveTo>
                    <a:pt x="250" y="410"/>
                  </a:moveTo>
                  <a:lnTo>
                    <a:pt x="238" y="410"/>
                  </a:lnTo>
                  <a:lnTo>
                    <a:pt x="238" y="360"/>
                  </a:lnTo>
                  <a:lnTo>
                    <a:pt x="250" y="360"/>
                  </a:lnTo>
                  <a:lnTo>
                    <a:pt x="250" y="364"/>
                  </a:lnTo>
                  <a:lnTo>
                    <a:pt x="250" y="364"/>
                  </a:lnTo>
                  <a:lnTo>
                    <a:pt x="256" y="360"/>
                  </a:lnTo>
                  <a:lnTo>
                    <a:pt x="262" y="358"/>
                  </a:lnTo>
                  <a:lnTo>
                    <a:pt x="262" y="358"/>
                  </a:lnTo>
                  <a:lnTo>
                    <a:pt x="270" y="360"/>
                  </a:lnTo>
                  <a:lnTo>
                    <a:pt x="276" y="364"/>
                  </a:lnTo>
                  <a:lnTo>
                    <a:pt x="280" y="372"/>
                  </a:lnTo>
                  <a:lnTo>
                    <a:pt x="280" y="382"/>
                  </a:lnTo>
                  <a:lnTo>
                    <a:pt x="280" y="410"/>
                  </a:lnTo>
                  <a:lnTo>
                    <a:pt x="268" y="410"/>
                  </a:lnTo>
                  <a:lnTo>
                    <a:pt x="268" y="382"/>
                  </a:lnTo>
                  <a:lnTo>
                    <a:pt x="268" y="382"/>
                  </a:lnTo>
                  <a:lnTo>
                    <a:pt x="268" y="376"/>
                  </a:lnTo>
                  <a:lnTo>
                    <a:pt x="266" y="372"/>
                  </a:lnTo>
                  <a:lnTo>
                    <a:pt x="264" y="370"/>
                  </a:lnTo>
                  <a:lnTo>
                    <a:pt x="260" y="370"/>
                  </a:lnTo>
                  <a:lnTo>
                    <a:pt x="260" y="370"/>
                  </a:lnTo>
                  <a:lnTo>
                    <a:pt x="256" y="370"/>
                  </a:lnTo>
                  <a:lnTo>
                    <a:pt x="254" y="374"/>
                  </a:lnTo>
                  <a:lnTo>
                    <a:pt x="252" y="376"/>
                  </a:lnTo>
                  <a:lnTo>
                    <a:pt x="250" y="382"/>
                  </a:lnTo>
                  <a:lnTo>
                    <a:pt x="250" y="410"/>
                  </a:lnTo>
                  <a:close/>
                  <a:moveTo>
                    <a:pt x="132" y="380"/>
                  </a:moveTo>
                  <a:lnTo>
                    <a:pt x="132" y="410"/>
                  </a:lnTo>
                  <a:lnTo>
                    <a:pt x="120" y="410"/>
                  </a:lnTo>
                  <a:lnTo>
                    <a:pt x="120" y="360"/>
                  </a:lnTo>
                  <a:lnTo>
                    <a:pt x="132" y="360"/>
                  </a:lnTo>
                  <a:lnTo>
                    <a:pt x="132" y="380"/>
                  </a:lnTo>
                  <a:close/>
                  <a:moveTo>
                    <a:pt x="142" y="346"/>
                  </a:moveTo>
                  <a:lnTo>
                    <a:pt x="154" y="340"/>
                  </a:lnTo>
                  <a:lnTo>
                    <a:pt x="154" y="348"/>
                  </a:lnTo>
                  <a:lnTo>
                    <a:pt x="154" y="410"/>
                  </a:lnTo>
                  <a:lnTo>
                    <a:pt x="142" y="410"/>
                  </a:lnTo>
                  <a:lnTo>
                    <a:pt x="142" y="346"/>
                  </a:lnTo>
                  <a:close/>
                  <a:moveTo>
                    <a:pt x="192" y="364"/>
                  </a:moveTo>
                  <a:lnTo>
                    <a:pt x="192" y="364"/>
                  </a:lnTo>
                  <a:lnTo>
                    <a:pt x="188" y="360"/>
                  </a:lnTo>
                  <a:lnTo>
                    <a:pt x="182" y="358"/>
                  </a:lnTo>
                  <a:lnTo>
                    <a:pt x="182" y="358"/>
                  </a:lnTo>
                  <a:lnTo>
                    <a:pt x="174" y="360"/>
                  </a:lnTo>
                  <a:lnTo>
                    <a:pt x="168" y="366"/>
                  </a:lnTo>
                  <a:lnTo>
                    <a:pt x="164" y="374"/>
                  </a:lnTo>
                  <a:lnTo>
                    <a:pt x="162" y="384"/>
                  </a:lnTo>
                  <a:lnTo>
                    <a:pt x="162" y="384"/>
                  </a:lnTo>
                  <a:lnTo>
                    <a:pt x="164" y="394"/>
                  </a:lnTo>
                  <a:lnTo>
                    <a:pt x="168" y="404"/>
                  </a:lnTo>
                  <a:lnTo>
                    <a:pt x="174" y="408"/>
                  </a:lnTo>
                  <a:lnTo>
                    <a:pt x="182" y="410"/>
                  </a:lnTo>
                  <a:lnTo>
                    <a:pt x="182" y="410"/>
                  </a:lnTo>
                  <a:lnTo>
                    <a:pt x="188" y="408"/>
                  </a:lnTo>
                  <a:lnTo>
                    <a:pt x="192" y="406"/>
                  </a:lnTo>
                  <a:lnTo>
                    <a:pt x="192" y="410"/>
                  </a:lnTo>
                  <a:lnTo>
                    <a:pt x="204" y="410"/>
                  </a:lnTo>
                  <a:lnTo>
                    <a:pt x="204" y="340"/>
                  </a:lnTo>
                  <a:lnTo>
                    <a:pt x="192" y="346"/>
                  </a:lnTo>
                  <a:lnTo>
                    <a:pt x="192" y="364"/>
                  </a:lnTo>
                  <a:close/>
                  <a:moveTo>
                    <a:pt x="184" y="398"/>
                  </a:moveTo>
                  <a:lnTo>
                    <a:pt x="184" y="398"/>
                  </a:lnTo>
                  <a:lnTo>
                    <a:pt x="180" y="398"/>
                  </a:lnTo>
                  <a:lnTo>
                    <a:pt x="178" y="396"/>
                  </a:lnTo>
                  <a:lnTo>
                    <a:pt x="176" y="392"/>
                  </a:lnTo>
                  <a:lnTo>
                    <a:pt x="174" y="384"/>
                  </a:lnTo>
                  <a:lnTo>
                    <a:pt x="174" y="384"/>
                  </a:lnTo>
                  <a:lnTo>
                    <a:pt x="176" y="376"/>
                  </a:lnTo>
                  <a:lnTo>
                    <a:pt x="178" y="372"/>
                  </a:lnTo>
                  <a:lnTo>
                    <a:pt x="180" y="370"/>
                  </a:lnTo>
                  <a:lnTo>
                    <a:pt x="184" y="370"/>
                  </a:lnTo>
                  <a:lnTo>
                    <a:pt x="184" y="370"/>
                  </a:lnTo>
                  <a:lnTo>
                    <a:pt x="190" y="372"/>
                  </a:lnTo>
                  <a:lnTo>
                    <a:pt x="192" y="374"/>
                  </a:lnTo>
                  <a:lnTo>
                    <a:pt x="192" y="394"/>
                  </a:lnTo>
                  <a:lnTo>
                    <a:pt x="192" y="394"/>
                  </a:lnTo>
                  <a:lnTo>
                    <a:pt x="190" y="398"/>
                  </a:lnTo>
                  <a:lnTo>
                    <a:pt x="184" y="398"/>
                  </a:lnTo>
                  <a:lnTo>
                    <a:pt x="184" y="398"/>
                  </a:lnTo>
                  <a:close/>
                  <a:moveTo>
                    <a:pt x="456" y="358"/>
                  </a:moveTo>
                  <a:lnTo>
                    <a:pt x="456" y="358"/>
                  </a:lnTo>
                  <a:lnTo>
                    <a:pt x="452" y="360"/>
                  </a:lnTo>
                  <a:lnTo>
                    <a:pt x="446" y="364"/>
                  </a:lnTo>
                  <a:lnTo>
                    <a:pt x="446" y="340"/>
                  </a:lnTo>
                  <a:lnTo>
                    <a:pt x="434" y="346"/>
                  </a:lnTo>
                  <a:lnTo>
                    <a:pt x="434" y="410"/>
                  </a:lnTo>
                  <a:lnTo>
                    <a:pt x="446" y="410"/>
                  </a:lnTo>
                  <a:lnTo>
                    <a:pt x="446" y="406"/>
                  </a:lnTo>
                  <a:lnTo>
                    <a:pt x="446" y="406"/>
                  </a:lnTo>
                  <a:lnTo>
                    <a:pt x="450" y="408"/>
                  </a:lnTo>
                  <a:lnTo>
                    <a:pt x="458" y="410"/>
                  </a:lnTo>
                  <a:lnTo>
                    <a:pt x="458" y="410"/>
                  </a:lnTo>
                  <a:lnTo>
                    <a:pt x="466" y="408"/>
                  </a:lnTo>
                  <a:lnTo>
                    <a:pt x="472" y="404"/>
                  </a:lnTo>
                  <a:lnTo>
                    <a:pt x="474" y="396"/>
                  </a:lnTo>
                  <a:lnTo>
                    <a:pt x="476" y="384"/>
                  </a:lnTo>
                  <a:lnTo>
                    <a:pt x="476" y="384"/>
                  </a:lnTo>
                  <a:lnTo>
                    <a:pt x="474" y="374"/>
                  </a:lnTo>
                  <a:lnTo>
                    <a:pt x="470" y="366"/>
                  </a:lnTo>
                  <a:lnTo>
                    <a:pt x="464" y="360"/>
                  </a:lnTo>
                  <a:lnTo>
                    <a:pt x="456" y="358"/>
                  </a:lnTo>
                  <a:lnTo>
                    <a:pt x="456" y="358"/>
                  </a:lnTo>
                  <a:close/>
                  <a:moveTo>
                    <a:pt x="454" y="370"/>
                  </a:moveTo>
                  <a:lnTo>
                    <a:pt x="454" y="370"/>
                  </a:lnTo>
                  <a:lnTo>
                    <a:pt x="458" y="370"/>
                  </a:lnTo>
                  <a:lnTo>
                    <a:pt x="460" y="374"/>
                  </a:lnTo>
                  <a:lnTo>
                    <a:pt x="462" y="378"/>
                  </a:lnTo>
                  <a:lnTo>
                    <a:pt x="464" y="384"/>
                  </a:lnTo>
                  <a:lnTo>
                    <a:pt x="464" y="384"/>
                  </a:lnTo>
                  <a:lnTo>
                    <a:pt x="464" y="390"/>
                  </a:lnTo>
                  <a:lnTo>
                    <a:pt x="462" y="396"/>
                  </a:lnTo>
                  <a:lnTo>
                    <a:pt x="458" y="398"/>
                  </a:lnTo>
                  <a:lnTo>
                    <a:pt x="454" y="398"/>
                  </a:lnTo>
                  <a:lnTo>
                    <a:pt x="454" y="398"/>
                  </a:lnTo>
                  <a:lnTo>
                    <a:pt x="450" y="398"/>
                  </a:lnTo>
                  <a:lnTo>
                    <a:pt x="446" y="394"/>
                  </a:lnTo>
                  <a:lnTo>
                    <a:pt x="446" y="376"/>
                  </a:lnTo>
                  <a:lnTo>
                    <a:pt x="446" y="376"/>
                  </a:lnTo>
                  <a:lnTo>
                    <a:pt x="450" y="372"/>
                  </a:lnTo>
                  <a:lnTo>
                    <a:pt x="454" y="370"/>
                  </a:lnTo>
                  <a:lnTo>
                    <a:pt x="454" y="370"/>
                  </a:lnTo>
                  <a:close/>
                  <a:moveTo>
                    <a:pt x="320" y="364"/>
                  </a:moveTo>
                  <a:lnTo>
                    <a:pt x="320" y="364"/>
                  </a:lnTo>
                  <a:lnTo>
                    <a:pt x="314" y="360"/>
                  </a:lnTo>
                  <a:lnTo>
                    <a:pt x="308" y="358"/>
                  </a:lnTo>
                  <a:lnTo>
                    <a:pt x="308" y="358"/>
                  </a:lnTo>
                  <a:lnTo>
                    <a:pt x="300" y="360"/>
                  </a:lnTo>
                  <a:lnTo>
                    <a:pt x="294" y="366"/>
                  </a:lnTo>
                  <a:lnTo>
                    <a:pt x="290" y="374"/>
                  </a:lnTo>
                  <a:lnTo>
                    <a:pt x="290" y="384"/>
                  </a:lnTo>
                  <a:lnTo>
                    <a:pt x="290" y="384"/>
                  </a:lnTo>
                  <a:lnTo>
                    <a:pt x="290" y="394"/>
                  </a:lnTo>
                  <a:lnTo>
                    <a:pt x="294" y="404"/>
                  </a:lnTo>
                  <a:lnTo>
                    <a:pt x="300" y="408"/>
                  </a:lnTo>
                  <a:lnTo>
                    <a:pt x="308" y="410"/>
                  </a:lnTo>
                  <a:lnTo>
                    <a:pt x="308" y="410"/>
                  </a:lnTo>
                  <a:lnTo>
                    <a:pt x="314" y="408"/>
                  </a:lnTo>
                  <a:lnTo>
                    <a:pt x="320" y="406"/>
                  </a:lnTo>
                  <a:lnTo>
                    <a:pt x="320" y="406"/>
                  </a:lnTo>
                  <a:lnTo>
                    <a:pt x="320" y="406"/>
                  </a:lnTo>
                  <a:lnTo>
                    <a:pt x="318" y="410"/>
                  </a:lnTo>
                  <a:lnTo>
                    <a:pt x="318" y="414"/>
                  </a:lnTo>
                  <a:lnTo>
                    <a:pt x="312" y="418"/>
                  </a:lnTo>
                  <a:lnTo>
                    <a:pt x="304" y="420"/>
                  </a:lnTo>
                  <a:lnTo>
                    <a:pt x="302" y="420"/>
                  </a:lnTo>
                  <a:lnTo>
                    <a:pt x="308" y="428"/>
                  </a:lnTo>
                  <a:lnTo>
                    <a:pt x="308" y="428"/>
                  </a:lnTo>
                  <a:lnTo>
                    <a:pt x="308" y="428"/>
                  </a:lnTo>
                  <a:lnTo>
                    <a:pt x="318" y="428"/>
                  </a:lnTo>
                  <a:lnTo>
                    <a:pt x="326" y="422"/>
                  </a:lnTo>
                  <a:lnTo>
                    <a:pt x="330" y="416"/>
                  </a:lnTo>
                  <a:lnTo>
                    <a:pt x="332" y="404"/>
                  </a:lnTo>
                  <a:lnTo>
                    <a:pt x="332" y="360"/>
                  </a:lnTo>
                  <a:lnTo>
                    <a:pt x="320" y="360"/>
                  </a:lnTo>
                  <a:lnTo>
                    <a:pt x="320" y="364"/>
                  </a:lnTo>
                  <a:close/>
                  <a:moveTo>
                    <a:pt x="320" y="374"/>
                  </a:moveTo>
                  <a:lnTo>
                    <a:pt x="320" y="394"/>
                  </a:lnTo>
                  <a:lnTo>
                    <a:pt x="320" y="394"/>
                  </a:lnTo>
                  <a:lnTo>
                    <a:pt x="316" y="398"/>
                  </a:lnTo>
                  <a:lnTo>
                    <a:pt x="310" y="398"/>
                  </a:lnTo>
                  <a:lnTo>
                    <a:pt x="310" y="398"/>
                  </a:lnTo>
                  <a:lnTo>
                    <a:pt x="308" y="398"/>
                  </a:lnTo>
                  <a:lnTo>
                    <a:pt x="304" y="396"/>
                  </a:lnTo>
                  <a:lnTo>
                    <a:pt x="302" y="392"/>
                  </a:lnTo>
                  <a:lnTo>
                    <a:pt x="302" y="384"/>
                  </a:lnTo>
                  <a:lnTo>
                    <a:pt x="302" y="384"/>
                  </a:lnTo>
                  <a:lnTo>
                    <a:pt x="302" y="376"/>
                  </a:lnTo>
                  <a:lnTo>
                    <a:pt x="304" y="372"/>
                  </a:lnTo>
                  <a:lnTo>
                    <a:pt x="308" y="370"/>
                  </a:lnTo>
                  <a:lnTo>
                    <a:pt x="310" y="370"/>
                  </a:lnTo>
                  <a:lnTo>
                    <a:pt x="310" y="370"/>
                  </a:lnTo>
                  <a:lnTo>
                    <a:pt x="316" y="372"/>
                  </a:lnTo>
                  <a:lnTo>
                    <a:pt x="320" y="374"/>
                  </a:lnTo>
                  <a:lnTo>
                    <a:pt x="320" y="374"/>
                  </a:lnTo>
                  <a:close/>
                  <a:moveTo>
                    <a:pt x="368" y="372"/>
                  </a:moveTo>
                  <a:lnTo>
                    <a:pt x="368" y="372"/>
                  </a:lnTo>
                  <a:lnTo>
                    <a:pt x="374" y="370"/>
                  </a:lnTo>
                  <a:lnTo>
                    <a:pt x="382" y="368"/>
                  </a:lnTo>
                  <a:lnTo>
                    <a:pt x="382" y="368"/>
                  </a:lnTo>
                  <a:lnTo>
                    <a:pt x="388" y="370"/>
                  </a:lnTo>
                  <a:lnTo>
                    <a:pt x="390" y="372"/>
                  </a:lnTo>
                  <a:lnTo>
                    <a:pt x="390" y="376"/>
                  </a:lnTo>
                  <a:lnTo>
                    <a:pt x="390" y="380"/>
                  </a:lnTo>
                  <a:lnTo>
                    <a:pt x="390" y="380"/>
                  </a:lnTo>
                  <a:lnTo>
                    <a:pt x="380" y="376"/>
                  </a:lnTo>
                  <a:lnTo>
                    <a:pt x="380" y="376"/>
                  </a:lnTo>
                  <a:lnTo>
                    <a:pt x="372" y="378"/>
                  </a:lnTo>
                  <a:lnTo>
                    <a:pt x="366" y="380"/>
                  </a:lnTo>
                  <a:lnTo>
                    <a:pt x="362" y="386"/>
                  </a:lnTo>
                  <a:lnTo>
                    <a:pt x="360" y="392"/>
                  </a:lnTo>
                  <a:lnTo>
                    <a:pt x="360" y="392"/>
                  </a:lnTo>
                  <a:lnTo>
                    <a:pt x="362" y="400"/>
                  </a:lnTo>
                  <a:lnTo>
                    <a:pt x="366" y="406"/>
                  </a:lnTo>
                  <a:lnTo>
                    <a:pt x="372" y="410"/>
                  </a:lnTo>
                  <a:lnTo>
                    <a:pt x="378" y="410"/>
                  </a:lnTo>
                  <a:lnTo>
                    <a:pt x="378" y="410"/>
                  </a:lnTo>
                  <a:lnTo>
                    <a:pt x="384" y="408"/>
                  </a:lnTo>
                  <a:lnTo>
                    <a:pt x="390" y="406"/>
                  </a:lnTo>
                  <a:lnTo>
                    <a:pt x="390" y="410"/>
                  </a:lnTo>
                  <a:lnTo>
                    <a:pt x="402" y="410"/>
                  </a:lnTo>
                  <a:lnTo>
                    <a:pt x="402" y="376"/>
                  </a:lnTo>
                  <a:lnTo>
                    <a:pt x="402" y="376"/>
                  </a:lnTo>
                  <a:lnTo>
                    <a:pt x="400" y="368"/>
                  </a:lnTo>
                  <a:lnTo>
                    <a:pt x="398" y="364"/>
                  </a:lnTo>
                  <a:lnTo>
                    <a:pt x="390" y="360"/>
                  </a:lnTo>
                  <a:lnTo>
                    <a:pt x="382" y="358"/>
                  </a:lnTo>
                  <a:lnTo>
                    <a:pt x="382" y="358"/>
                  </a:lnTo>
                  <a:lnTo>
                    <a:pt x="372" y="360"/>
                  </a:lnTo>
                  <a:lnTo>
                    <a:pt x="364" y="364"/>
                  </a:lnTo>
                  <a:lnTo>
                    <a:pt x="368" y="372"/>
                  </a:lnTo>
                  <a:close/>
                  <a:moveTo>
                    <a:pt x="372" y="392"/>
                  </a:moveTo>
                  <a:lnTo>
                    <a:pt x="372" y="392"/>
                  </a:lnTo>
                  <a:lnTo>
                    <a:pt x="372" y="390"/>
                  </a:lnTo>
                  <a:lnTo>
                    <a:pt x="374" y="388"/>
                  </a:lnTo>
                  <a:lnTo>
                    <a:pt x="380" y="386"/>
                  </a:lnTo>
                  <a:lnTo>
                    <a:pt x="380" y="386"/>
                  </a:lnTo>
                  <a:lnTo>
                    <a:pt x="386" y="386"/>
                  </a:lnTo>
                  <a:lnTo>
                    <a:pt x="390" y="388"/>
                  </a:lnTo>
                  <a:lnTo>
                    <a:pt x="390" y="394"/>
                  </a:lnTo>
                  <a:lnTo>
                    <a:pt x="390" y="394"/>
                  </a:lnTo>
                  <a:lnTo>
                    <a:pt x="386" y="398"/>
                  </a:lnTo>
                  <a:lnTo>
                    <a:pt x="380" y="400"/>
                  </a:lnTo>
                  <a:lnTo>
                    <a:pt x="380" y="400"/>
                  </a:lnTo>
                  <a:lnTo>
                    <a:pt x="374" y="398"/>
                  </a:lnTo>
                  <a:lnTo>
                    <a:pt x="372" y="396"/>
                  </a:lnTo>
                  <a:lnTo>
                    <a:pt x="372" y="392"/>
                  </a:lnTo>
                  <a:lnTo>
                    <a:pt x="372" y="392"/>
                  </a:lnTo>
                  <a:close/>
                  <a:moveTo>
                    <a:pt x="514" y="394"/>
                  </a:moveTo>
                  <a:lnTo>
                    <a:pt x="514" y="394"/>
                  </a:lnTo>
                  <a:lnTo>
                    <a:pt x="510" y="398"/>
                  </a:lnTo>
                  <a:lnTo>
                    <a:pt x="506" y="398"/>
                  </a:lnTo>
                  <a:lnTo>
                    <a:pt x="506" y="398"/>
                  </a:lnTo>
                  <a:lnTo>
                    <a:pt x="500" y="398"/>
                  </a:lnTo>
                  <a:lnTo>
                    <a:pt x="496" y="394"/>
                  </a:lnTo>
                  <a:lnTo>
                    <a:pt x="494" y="388"/>
                  </a:lnTo>
                  <a:lnTo>
                    <a:pt x="524" y="388"/>
                  </a:lnTo>
                  <a:lnTo>
                    <a:pt x="524" y="388"/>
                  </a:lnTo>
                  <a:lnTo>
                    <a:pt x="524" y="384"/>
                  </a:lnTo>
                  <a:lnTo>
                    <a:pt x="524" y="384"/>
                  </a:lnTo>
                  <a:lnTo>
                    <a:pt x="524" y="374"/>
                  </a:lnTo>
                  <a:lnTo>
                    <a:pt x="518" y="366"/>
                  </a:lnTo>
                  <a:lnTo>
                    <a:pt x="512" y="360"/>
                  </a:lnTo>
                  <a:lnTo>
                    <a:pt x="504" y="358"/>
                  </a:lnTo>
                  <a:lnTo>
                    <a:pt x="504" y="358"/>
                  </a:lnTo>
                  <a:lnTo>
                    <a:pt x="496" y="360"/>
                  </a:lnTo>
                  <a:lnTo>
                    <a:pt x="488" y="366"/>
                  </a:lnTo>
                  <a:lnTo>
                    <a:pt x="484" y="374"/>
                  </a:lnTo>
                  <a:lnTo>
                    <a:pt x="482" y="384"/>
                  </a:lnTo>
                  <a:lnTo>
                    <a:pt x="482" y="384"/>
                  </a:lnTo>
                  <a:lnTo>
                    <a:pt x="484" y="396"/>
                  </a:lnTo>
                  <a:lnTo>
                    <a:pt x="488" y="404"/>
                  </a:lnTo>
                  <a:lnTo>
                    <a:pt x="496" y="408"/>
                  </a:lnTo>
                  <a:lnTo>
                    <a:pt x="506" y="410"/>
                  </a:lnTo>
                  <a:lnTo>
                    <a:pt x="506" y="410"/>
                  </a:lnTo>
                  <a:lnTo>
                    <a:pt x="514" y="408"/>
                  </a:lnTo>
                  <a:lnTo>
                    <a:pt x="522" y="402"/>
                  </a:lnTo>
                  <a:lnTo>
                    <a:pt x="514" y="394"/>
                  </a:lnTo>
                  <a:close/>
                  <a:moveTo>
                    <a:pt x="494" y="380"/>
                  </a:moveTo>
                  <a:lnTo>
                    <a:pt x="494" y="380"/>
                  </a:lnTo>
                  <a:lnTo>
                    <a:pt x="496" y="376"/>
                  </a:lnTo>
                  <a:lnTo>
                    <a:pt x="498" y="372"/>
                  </a:lnTo>
                  <a:lnTo>
                    <a:pt x="500" y="370"/>
                  </a:lnTo>
                  <a:lnTo>
                    <a:pt x="504" y="370"/>
                  </a:lnTo>
                  <a:lnTo>
                    <a:pt x="504" y="370"/>
                  </a:lnTo>
                  <a:lnTo>
                    <a:pt x="508" y="370"/>
                  </a:lnTo>
                  <a:lnTo>
                    <a:pt x="510" y="372"/>
                  </a:lnTo>
                  <a:lnTo>
                    <a:pt x="512" y="380"/>
                  </a:lnTo>
                  <a:lnTo>
                    <a:pt x="494" y="380"/>
                  </a:lnTo>
                  <a:close/>
                  <a:moveTo>
                    <a:pt x="632" y="394"/>
                  </a:moveTo>
                  <a:lnTo>
                    <a:pt x="632" y="394"/>
                  </a:lnTo>
                  <a:lnTo>
                    <a:pt x="628" y="398"/>
                  </a:lnTo>
                  <a:lnTo>
                    <a:pt x="622" y="398"/>
                  </a:lnTo>
                  <a:lnTo>
                    <a:pt x="622" y="398"/>
                  </a:lnTo>
                  <a:lnTo>
                    <a:pt x="616" y="398"/>
                  </a:lnTo>
                  <a:lnTo>
                    <a:pt x="612" y="394"/>
                  </a:lnTo>
                  <a:lnTo>
                    <a:pt x="612" y="388"/>
                  </a:lnTo>
                  <a:lnTo>
                    <a:pt x="642" y="388"/>
                  </a:lnTo>
                  <a:lnTo>
                    <a:pt x="642" y="388"/>
                  </a:lnTo>
                  <a:lnTo>
                    <a:pt x="642" y="384"/>
                  </a:lnTo>
                  <a:lnTo>
                    <a:pt x="642" y="384"/>
                  </a:lnTo>
                  <a:lnTo>
                    <a:pt x="640" y="374"/>
                  </a:lnTo>
                  <a:lnTo>
                    <a:pt x="636" y="366"/>
                  </a:lnTo>
                  <a:lnTo>
                    <a:pt x="630" y="360"/>
                  </a:lnTo>
                  <a:lnTo>
                    <a:pt x="620" y="358"/>
                  </a:lnTo>
                  <a:lnTo>
                    <a:pt x="620" y="358"/>
                  </a:lnTo>
                  <a:lnTo>
                    <a:pt x="612" y="360"/>
                  </a:lnTo>
                  <a:lnTo>
                    <a:pt x="606" y="366"/>
                  </a:lnTo>
                  <a:lnTo>
                    <a:pt x="600" y="374"/>
                  </a:lnTo>
                  <a:lnTo>
                    <a:pt x="598" y="384"/>
                  </a:lnTo>
                  <a:lnTo>
                    <a:pt x="598" y="384"/>
                  </a:lnTo>
                  <a:lnTo>
                    <a:pt x="600" y="396"/>
                  </a:lnTo>
                  <a:lnTo>
                    <a:pt x="606" y="404"/>
                  </a:lnTo>
                  <a:lnTo>
                    <a:pt x="612" y="408"/>
                  </a:lnTo>
                  <a:lnTo>
                    <a:pt x="622" y="410"/>
                  </a:lnTo>
                  <a:lnTo>
                    <a:pt x="622" y="410"/>
                  </a:lnTo>
                  <a:lnTo>
                    <a:pt x="632" y="408"/>
                  </a:lnTo>
                  <a:lnTo>
                    <a:pt x="640" y="402"/>
                  </a:lnTo>
                  <a:lnTo>
                    <a:pt x="632" y="394"/>
                  </a:lnTo>
                  <a:close/>
                  <a:moveTo>
                    <a:pt x="612" y="380"/>
                  </a:moveTo>
                  <a:lnTo>
                    <a:pt x="612" y="380"/>
                  </a:lnTo>
                  <a:lnTo>
                    <a:pt x="612" y="376"/>
                  </a:lnTo>
                  <a:lnTo>
                    <a:pt x="614" y="372"/>
                  </a:lnTo>
                  <a:lnTo>
                    <a:pt x="616" y="370"/>
                  </a:lnTo>
                  <a:lnTo>
                    <a:pt x="620" y="370"/>
                  </a:lnTo>
                  <a:lnTo>
                    <a:pt x="620" y="370"/>
                  </a:lnTo>
                  <a:lnTo>
                    <a:pt x="624" y="370"/>
                  </a:lnTo>
                  <a:lnTo>
                    <a:pt x="628" y="372"/>
                  </a:lnTo>
                  <a:lnTo>
                    <a:pt x="630" y="380"/>
                  </a:lnTo>
                  <a:lnTo>
                    <a:pt x="612" y="380"/>
                  </a:lnTo>
                  <a:close/>
                  <a:moveTo>
                    <a:pt x="582" y="392"/>
                  </a:moveTo>
                  <a:lnTo>
                    <a:pt x="582" y="392"/>
                  </a:lnTo>
                  <a:lnTo>
                    <a:pt x="584" y="396"/>
                  </a:lnTo>
                  <a:lnTo>
                    <a:pt x="588" y="398"/>
                  </a:lnTo>
                  <a:lnTo>
                    <a:pt x="588" y="398"/>
                  </a:lnTo>
                  <a:lnTo>
                    <a:pt x="594" y="396"/>
                  </a:lnTo>
                  <a:lnTo>
                    <a:pt x="594" y="408"/>
                  </a:lnTo>
                  <a:lnTo>
                    <a:pt x="594" y="408"/>
                  </a:lnTo>
                  <a:lnTo>
                    <a:pt x="588" y="410"/>
                  </a:lnTo>
                  <a:lnTo>
                    <a:pt x="584" y="410"/>
                  </a:lnTo>
                  <a:lnTo>
                    <a:pt x="584" y="410"/>
                  </a:lnTo>
                  <a:lnTo>
                    <a:pt x="578" y="408"/>
                  </a:lnTo>
                  <a:lnTo>
                    <a:pt x="572" y="406"/>
                  </a:lnTo>
                  <a:lnTo>
                    <a:pt x="570" y="400"/>
                  </a:lnTo>
                  <a:lnTo>
                    <a:pt x="570" y="396"/>
                  </a:lnTo>
                  <a:lnTo>
                    <a:pt x="570" y="372"/>
                  </a:lnTo>
                  <a:lnTo>
                    <a:pt x="562" y="372"/>
                  </a:lnTo>
                  <a:lnTo>
                    <a:pt x="562" y="360"/>
                  </a:lnTo>
                  <a:lnTo>
                    <a:pt x="570" y="360"/>
                  </a:lnTo>
                  <a:lnTo>
                    <a:pt x="570" y="348"/>
                  </a:lnTo>
                  <a:lnTo>
                    <a:pt x="582" y="342"/>
                  </a:lnTo>
                  <a:lnTo>
                    <a:pt x="582" y="360"/>
                  </a:lnTo>
                  <a:lnTo>
                    <a:pt x="594" y="360"/>
                  </a:lnTo>
                  <a:lnTo>
                    <a:pt x="594" y="372"/>
                  </a:lnTo>
                  <a:lnTo>
                    <a:pt x="582" y="372"/>
                  </a:lnTo>
                  <a:lnTo>
                    <a:pt x="582" y="392"/>
                  </a:lnTo>
                  <a:close/>
                  <a:moveTo>
                    <a:pt x="558" y="408"/>
                  </a:moveTo>
                  <a:lnTo>
                    <a:pt x="558" y="408"/>
                  </a:lnTo>
                  <a:lnTo>
                    <a:pt x="554" y="410"/>
                  </a:lnTo>
                  <a:lnTo>
                    <a:pt x="548" y="410"/>
                  </a:lnTo>
                  <a:lnTo>
                    <a:pt x="548" y="410"/>
                  </a:lnTo>
                  <a:lnTo>
                    <a:pt x="542" y="408"/>
                  </a:lnTo>
                  <a:lnTo>
                    <a:pt x="538" y="406"/>
                  </a:lnTo>
                  <a:lnTo>
                    <a:pt x="536" y="400"/>
                  </a:lnTo>
                  <a:lnTo>
                    <a:pt x="536" y="396"/>
                  </a:lnTo>
                  <a:lnTo>
                    <a:pt x="536" y="372"/>
                  </a:lnTo>
                  <a:lnTo>
                    <a:pt x="528" y="372"/>
                  </a:lnTo>
                  <a:lnTo>
                    <a:pt x="528" y="360"/>
                  </a:lnTo>
                  <a:lnTo>
                    <a:pt x="536" y="360"/>
                  </a:lnTo>
                  <a:lnTo>
                    <a:pt x="536" y="348"/>
                  </a:lnTo>
                  <a:lnTo>
                    <a:pt x="548" y="342"/>
                  </a:lnTo>
                  <a:lnTo>
                    <a:pt x="548" y="360"/>
                  </a:lnTo>
                  <a:lnTo>
                    <a:pt x="558" y="360"/>
                  </a:lnTo>
                  <a:lnTo>
                    <a:pt x="558" y="372"/>
                  </a:lnTo>
                  <a:lnTo>
                    <a:pt x="548" y="372"/>
                  </a:lnTo>
                  <a:lnTo>
                    <a:pt x="548" y="392"/>
                  </a:lnTo>
                  <a:lnTo>
                    <a:pt x="548" y="392"/>
                  </a:lnTo>
                  <a:lnTo>
                    <a:pt x="548" y="396"/>
                  </a:lnTo>
                  <a:lnTo>
                    <a:pt x="552" y="398"/>
                  </a:lnTo>
                  <a:lnTo>
                    <a:pt x="552" y="398"/>
                  </a:lnTo>
                  <a:lnTo>
                    <a:pt x="560" y="396"/>
                  </a:lnTo>
                  <a:lnTo>
                    <a:pt x="558" y="408"/>
                  </a:lnTo>
                  <a:close/>
                  <a:moveTo>
                    <a:pt x="678" y="374"/>
                  </a:moveTo>
                  <a:lnTo>
                    <a:pt x="678" y="374"/>
                  </a:lnTo>
                  <a:lnTo>
                    <a:pt x="674" y="372"/>
                  </a:lnTo>
                  <a:lnTo>
                    <a:pt x="670" y="372"/>
                  </a:lnTo>
                  <a:lnTo>
                    <a:pt x="670" y="372"/>
                  </a:lnTo>
                  <a:lnTo>
                    <a:pt x="666" y="372"/>
                  </a:lnTo>
                  <a:lnTo>
                    <a:pt x="664" y="374"/>
                  </a:lnTo>
                  <a:lnTo>
                    <a:pt x="662" y="378"/>
                  </a:lnTo>
                  <a:lnTo>
                    <a:pt x="662" y="382"/>
                  </a:lnTo>
                  <a:lnTo>
                    <a:pt x="662" y="410"/>
                  </a:lnTo>
                  <a:lnTo>
                    <a:pt x="650" y="410"/>
                  </a:lnTo>
                  <a:lnTo>
                    <a:pt x="650" y="360"/>
                  </a:lnTo>
                  <a:lnTo>
                    <a:pt x="662" y="360"/>
                  </a:lnTo>
                  <a:lnTo>
                    <a:pt x="662" y="364"/>
                  </a:lnTo>
                  <a:lnTo>
                    <a:pt x="662" y="364"/>
                  </a:lnTo>
                  <a:lnTo>
                    <a:pt x="666" y="360"/>
                  </a:lnTo>
                  <a:lnTo>
                    <a:pt x="672" y="358"/>
                  </a:lnTo>
                  <a:lnTo>
                    <a:pt x="672" y="358"/>
                  </a:lnTo>
                  <a:lnTo>
                    <a:pt x="678" y="360"/>
                  </a:lnTo>
                  <a:lnTo>
                    <a:pt x="682" y="362"/>
                  </a:lnTo>
                  <a:lnTo>
                    <a:pt x="678" y="374"/>
                  </a:lnTo>
                  <a:close/>
                  <a:moveTo>
                    <a:pt x="132" y="346"/>
                  </a:moveTo>
                  <a:lnTo>
                    <a:pt x="132" y="354"/>
                  </a:lnTo>
                  <a:lnTo>
                    <a:pt x="120" y="354"/>
                  </a:lnTo>
                  <a:lnTo>
                    <a:pt x="120" y="340"/>
                  </a:lnTo>
                  <a:lnTo>
                    <a:pt x="132" y="340"/>
                  </a:lnTo>
                  <a:lnTo>
                    <a:pt x="132" y="346"/>
                  </a:lnTo>
                  <a:close/>
                  <a:moveTo>
                    <a:pt x="216" y="360"/>
                  </a:moveTo>
                  <a:lnTo>
                    <a:pt x="228" y="360"/>
                  </a:lnTo>
                  <a:lnTo>
                    <a:pt x="228" y="382"/>
                  </a:lnTo>
                  <a:lnTo>
                    <a:pt x="228" y="410"/>
                  </a:lnTo>
                  <a:lnTo>
                    <a:pt x="216" y="410"/>
                  </a:lnTo>
                  <a:lnTo>
                    <a:pt x="216" y="360"/>
                  </a:lnTo>
                  <a:close/>
                  <a:moveTo>
                    <a:pt x="228" y="346"/>
                  </a:moveTo>
                  <a:lnTo>
                    <a:pt x="228" y="354"/>
                  </a:lnTo>
                  <a:lnTo>
                    <a:pt x="216" y="354"/>
                  </a:lnTo>
                  <a:lnTo>
                    <a:pt x="216" y="340"/>
                  </a:lnTo>
                  <a:lnTo>
                    <a:pt x="228" y="340"/>
                  </a:lnTo>
                  <a:lnTo>
                    <a:pt x="228" y="346"/>
                  </a:lnTo>
                  <a:close/>
                  <a:moveTo>
                    <a:pt x="560" y="450"/>
                  </a:moveTo>
                  <a:lnTo>
                    <a:pt x="560" y="450"/>
                  </a:lnTo>
                  <a:lnTo>
                    <a:pt x="556" y="446"/>
                  </a:lnTo>
                  <a:lnTo>
                    <a:pt x="550" y="444"/>
                  </a:lnTo>
                  <a:lnTo>
                    <a:pt x="550" y="444"/>
                  </a:lnTo>
                  <a:lnTo>
                    <a:pt x="542" y="446"/>
                  </a:lnTo>
                  <a:lnTo>
                    <a:pt x="536" y="452"/>
                  </a:lnTo>
                  <a:lnTo>
                    <a:pt x="532" y="460"/>
                  </a:lnTo>
                  <a:lnTo>
                    <a:pt x="530" y="470"/>
                  </a:lnTo>
                  <a:lnTo>
                    <a:pt x="530" y="470"/>
                  </a:lnTo>
                  <a:lnTo>
                    <a:pt x="532" y="480"/>
                  </a:lnTo>
                  <a:lnTo>
                    <a:pt x="536" y="488"/>
                  </a:lnTo>
                  <a:lnTo>
                    <a:pt x="542" y="494"/>
                  </a:lnTo>
                  <a:lnTo>
                    <a:pt x="550" y="496"/>
                  </a:lnTo>
                  <a:lnTo>
                    <a:pt x="550" y="496"/>
                  </a:lnTo>
                  <a:lnTo>
                    <a:pt x="556" y="494"/>
                  </a:lnTo>
                  <a:lnTo>
                    <a:pt x="560" y="490"/>
                  </a:lnTo>
                  <a:lnTo>
                    <a:pt x="560" y="494"/>
                  </a:lnTo>
                  <a:lnTo>
                    <a:pt x="572" y="494"/>
                  </a:lnTo>
                  <a:lnTo>
                    <a:pt x="572" y="426"/>
                  </a:lnTo>
                  <a:lnTo>
                    <a:pt x="560" y="432"/>
                  </a:lnTo>
                  <a:lnTo>
                    <a:pt x="560" y="450"/>
                  </a:lnTo>
                  <a:close/>
                  <a:moveTo>
                    <a:pt x="552" y="484"/>
                  </a:moveTo>
                  <a:lnTo>
                    <a:pt x="552" y="484"/>
                  </a:lnTo>
                  <a:lnTo>
                    <a:pt x="548" y="484"/>
                  </a:lnTo>
                  <a:lnTo>
                    <a:pt x="546" y="482"/>
                  </a:lnTo>
                  <a:lnTo>
                    <a:pt x="544" y="478"/>
                  </a:lnTo>
                  <a:lnTo>
                    <a:pt x="542" y="470"/>
                  </a:lnTo>
                  <a:lnTo>
                    <a:pt x="542" y="470"/>
                  </a:lnTo>
                  <a:lnTo>
                    <a:pt x="544" y="462"/>
                  </a:lnTo>
                  <a:lnTo>
                    <a:pt x="546" y="458"/>
                  </a:lnTo>
                  <a:lnTo>
                    <a:pt x="548" y="456"/>
                  </a:lnTo>
                  <a:lnTo>
                    <a:pt x="552" y="456"/>
                  </a:lnTo>
                  <a:lnTo>
                    <a:pt x="552" y="456"/>
                  </a:lnTo>
                  <a:lnTo>
                    <a:pt x="558" y="458"/>
                  </a:lnTo>
                  <a:lnTo>
                    <a:pt x="560" y="460"/>
                  </a:lnTo>
                  <a:lnTo>
                    <a:pt x="560" y="480"/>
                  </a:lnTo>
                  <a:lnTo>
                    <a:pt x="560" y="480"/>
                  </a:lnTo>
                  <a:lnTo>
                    <a:pt x="558" y="484"/>
                  </a:lnTo>
                  <a:lnTo>
                    <a:pt x="552" y="484"/>
                  </a:lnTo>
                  <a:lnTo>
                    <a:pt x="552" y="484"/>
                  </a:lnTo>
                  <a:close/>
                  <a:moveTo>
                    <a:pt x="148" y="460"/>
                  </a:moveTo>
                  <a:lnTo>
                    <a:pt x="148" y="460"/>
                  </a:lnTo>
                  <a:lnTo>
                    <a:pt x="146" y="458"/>
                  </a:lnTo>
                  <a:lnTo>
                    <a:pt x="140" y="456"/>
                  </a:lnTo>
                  <a:lnTo>
                    <a:pt x="140" y="456"/>
                  </a:lnTo>
                  <a:lnTo>
                    <a:pt x="138" y="458"/>
                  </a:lnTo>
                  <a:lnTo>
                    <a:pt x="134" y="460"/>
                  </a:lnTo>
                  <a:lnTo>
                    <a:pt x="132" y="464"/>
                  </a:lnTo>
                  <a:lnTo>
                    <a:pt x="132" y="468"/>
                  </a:lnTo>
                  <a:lnTo>
                    <a:pt x="132" y="494"/>
                  </a:lnTo>
                  <a:lnTo>
                    <a:pt x="120" y="494"/>
                  </a:lnTo>
                  <a:lnTo>
                    <a:pt x="120" y="446"/>
                  </a:lnTo>
                  <a:lnTo>
                    <a:pt x="132" y="446"/>
                  </a:lnTo>
                  <a:lnTo>
                    <a:pt x="132" y="450"/>
                  </a:lnTo>
                  <a:lnTo>
                    <a:pt x="132" y="450"/>
                  </a:lnTo>
                  <a:lnTo>
                    <a:pt x="138" y="446"/>
                  </a:lnTo>
                  <a:lnTo>
                    <a:pt x="144" y="444"/>
                  </a:lnTo>
                  <a:lnTo>
                    <a:pt x="144" y="444"/>
                  </a:lnTo>
                  <a:lnTo>
                    <a:pt x="148" y="446"/>
                  </a:lnTo>
                  <a:lnTo>
                    <a:pt x="152" y="448"/>
                  </a:lnTo>
                  <a:lnTo>
                    <a:pt x="148" y="460"/>
                  </a:lnTo>
                  <a:close/>
                  <a:moveTo>
                    <a:pt x="54" y="446"/>
                  </a:moveTo>
                  <a:lnTo>
                    <a:pt x="66" y="446"/>
                  </a:lnTo>
                  <a:lnTo>
                    <a:pt x="52" y="494"/>
                  </a:lnTo>
                  <a:lnTo>
                    <a:pt x="42" y="494"/>
                  </a:lnTo>
                  <a:lnTo>
                    <a:pt x="36" y="474"/>
                  </a:lnTo>
                  <a:lnTo>
                    <a:pt x="36" y="474"/>
                  </a:lnTo>
                  <a:lnTo>
                    <a:pt x="34" y="464"/>
                  </a:lnTo>
                  <a:lnTo>
                    <a:pt x="34" y="464"/>
                  </a:lnTo>
                  <a:lnTo>
                    <a:pt x="30" y="474"/>
                  </a:lnTo>
                  <a:lnTo>
                    <a:pt x="26" y="494"/>
                  </a:lnTo>
                  <a:lnTo>
                    <a:pt x="14" y="494"/>
                  </a:lnTo>
                  <a:lnTo>
                    <a:pt x="14" y="494"/>
                  </a:lnTo>
                  <a:lnTo>
                    <a:pt x="0" y="446"/>
                  </a:lnTo>
                  <a:lnTo>
                    <a:pt x="14" y="446"/>
                  </a:lnTo>
                  <a:lnTo>
                    <a:pt x="18" y="464"/>
                  </a:lnTo>
                  <a:lnTo>
                    <a:pt x="18" y="464"/>
                  </a:lnTo>
                  <a:lnTo>
                    <a:pt x="20" y="476"/>
                  </a:lnTo>
                  <a:lnTo>
                    <a:pt x="20" y="476"/>
                  </a:lnTo>
                  <a:lnTo>
                    <a:pt x="24" y="464"/>
                  </a:lnTo>
                  <a:lnTo>
                    <a:pt x="28" y="446"/>
                  </a:lnTo>
                  <a:lnTo>
                    <a:pt x="38" y="446"/>
                  </a:lnTo>
                  <a:lnTo>
                    <a:pt x="44" y="464"/>
                  </a:lnTo>
                  <a:lnTo>
                    <a:pt x="44" y="464"/>
                  </a:lnTo>
                  <a:lnTo>
                    <a:pt x="46" y="476"/>
                  </a:lnTo>
                  <a:lnTo>
                    <a:pt x="46" y="476"/>
                  </a:lnTo>
                  <a:lnTo>
                    <a:pt x="50" y="464"/>
                  </a:lnTo>
                  <a:lnTo>
                    <a:pt x="54" y="446"/>
                  </a:lnTo>
                  <a:close/>
                  <a:moveTo>
                    <a:pt x="90" y="444"/>
                  </a:moveTo>
                  <a:lnTo>
                    <a:pt x="90" y="444"/>
                  </a:lnTo>
                  <a:lnTo>
                    <a:pt x="82" y="446"/>
                  </a:lnTo>
                  <a:lnTo>
                    <a:pt x="74" y="452"/>
                  </a:lnTo>
                  <a:lnTo>
                    <a:pt x="70" y="460"/>
                  </a:lnTo>
                  <a:lnTo>
                    <a:pt x="68" y="470"/>
                  </a:lnTo>
                  <a:lnTo>
                    <a:pt x="68" y="470"/>
                  </a:lnTo>
                  <a:lnTo>
                    <a:pt x="70" y="480"/>
                  </a:lnTo>
                  <a:lnTo>
                    <a:pt x="74" y="488"/>
                  </a:lnTo>
                  <a:lnTo>
                    <a:pt x="82" y="494"/>
                  </a:lnTo>
                  <a:lnTo>
                    <a:pt x="90" y="496"/>
                  </a:lnTo>
                  <a:lnTo>
                    <a:pt x="90" y="496"/>
                  </a:lnTo>
                  <a:lnTo>
                    <a:pt x="100" y="494"/>
                  </a:lnTo>
                  <a:lnTo>
                    <a:pt x="106" y="488"/>
                  </a:lnTo>
                  <a:lnTo>
                    <a:pt x="110" y="480"/>
                  </a:lnTo>
                  <a:lnTo>
                    <a:pt x="112" y="470"/>
                  </a:lnTo>
                  <a:lnTo>
                    <a:pt x="112" y="470"/>
                  </a:lnTo>
                  <a:lnTo>
                    <a:pt x="110" y="460"/>
                  </a:lnTo>
                  <a:lnTo>
                    <a:pt x="106" y="452"/>
                  </a:lnTo>
                  <a:lnTo>
                    <a:pt x="100" y="446"/>
                  </a:lnTo>
                  <a:lnTo>
                    <a:pt x="90" y="444"/>
                  </a:lnTo>
                  <a:lnTo>
                    <a:pt x="90" y="444"/>
                  </a:lnTo>
                  <a:close/>
                  <a:moveTo>
                    <a:pt x="90" y="484"/>
                  </a:moveTo>
                  <a:lnTo>
                    <a:pt x="90" y="484"/>
                  </a:lnTo>
                  <a:lnTo>
                    <a:pt x="86" y="484"/>
                  </a:lnTo>
                  <a:lnTo>
                    <a:pt x="84" y="480"/>
                  </a:lnTo>
                  <a:lnTo>
                    <a:pt x="82" y="476"/>
                  </a:lnTo>
                  <a:lnTo>
                    <a:pt x="80" y="470"/>
                  </a:lnTo>
                  <a:lnTo>
                    <a:pt x="80" y="470"/>
                  </a:lnTo>
                  <a:lnTo>
                    <a:pt x="82" y="464"/>
                  </a:lnTo>
                  <a:lnTo>
                    <a:pt x="84" y="460"/>
                  </a:lnTo>
                  <a:lnTo>
                    <a:pt x="86" y="456"/>
                  </a:lnTo>
                  <a:lnTo>
                    <a:pt x="90" y="456"/>
                  </a:lnTo>
                  <a:lnTo>
                    <a:pt x="90" y="456"/>
                  </a:lnTo>
                  <a:lnTo>
                    <a:pt x="94" y="456"/>
                  </a:lnTo>
                  <a:lnTo>
                    <a:pt x="98" y="460"/>
                  </a:lnTo>
                  <a:lnTo>
                    <a:pt x="100" y="464"/>
                  </a:lnTo>
                  <a:lnTo>
                    <a:pt x="100" y="470"/>
                  </a:lnTo>
                  <a:lnTo>
                    <a:pt x="100" y="470"/>
                  </a:lnTo>
                  <a:lnTo>
                    <a:pt x="100" y="476"/>
                  </a:lnTo>
                  <a:lnTo>
                    <a:pt x="98" y="480"/>
                  </a:lnTo>
                  <a:lnTo>
                    <a:pt x="94" y="484"/>
                  </a:lnTo>
                  <a:lnTo>
                    <a:pt x="90" y="484"/>
                  </a:lnTo>
                  <a:lnTo>
                    <a:pt x="90" y="484"/>
                  </a:lnTo>
                  <a:close/>
                  <a:moveTo>
                    <a:pt x="500" y="460"/>
                  </a:moveTo>
                  <a:lnTo>
                    <a:pt x="500" y="460"/>
                  </a:lnTo>
                  <a:lnTo>
                    <a:pt x="496" y="458"/>
                  </a:lnTo>
                  <a:lnTo>
                    <a:pt x="492" y="456"/>
                  </a:lnTo>
                  <a:lnTo>
                    <a:pt x="492" y="456"/>
                  </a:lnTo>
                  <a:lnTo>
                    <a:pt x="488" y="458"/>
                  </a:lnTo>
                  <a:lnTo>
                    <a:pt x="486" y="460"/>
                  </a:lnTo>
                  <a:lnTo>
                    <a:pt x="484" y="464"/>
                  </a:lnTo>
                  <a:lnTo>
                    <a:pt x="484" y="468"/>
                  </a:lnTo>
                  <a:lnTo>
                    <a:pt x="484" y="494"/>
                  </a:lnTo>
                  <a:lnTo>
                    <a:pt x="472" y="494"/>
                  </a:lnTo>
                  <a:lnTo>
                    <a:pt x="472" y="446"/>
                  </a:lnTo>
                  <a:lnTo>
                    <a:pt x="484" y="446"/>
                  </a:lnTo>
                  <a:lnTo>
                    <a:pt x="484" y="450"/>
                  </a:lnTo>
                  <a:lnTo>
                    <a:pt x="484" y="450"/>
                  </a:lnTo>
                  <a:lnTo>
                    <a:pt x="488" y="446"/>
                  </a:lnTo>
                  <a:lnTo>
                    <a:pt x="494" y="444"/>
                  </a:lnTo>
                  <a:lnTo>
                    <a:pt x="494" y="444"/>
                  </a:lnTo>
                  <a:lnTo>
                    <a:pt x="500" y="446"/>
                  </a:lnTo>
                  <a:lnTo>
                    <a:pt x="504" y="448"/>
                  </a:lnTo>
                  <a:lnTo>
                    <a:pt x="500" y="460"/>
                  </a:lnTo>
                  <a:close/>
                  <a:moveTo>
                    <a:pt x="406" y="446"/>
                  </a:moveTo>
                  <a:lnTo>
                    <a:pt x="418" y="446"/>
                  </a:lnTo>
                  <a:lnTo>
                    <a:pt x="404" y="494"/>
                  </a:lnTo>
                  <a:lnTo>
                    <a:pt x="394" y="494"/>
                  </a:lnTo>
                  <a:lnTo>
                    <a:pt x="388" y="474"/>
                  </a:lnTo>
                  <a:lnTo>
                    <a:pt x="388" y="474"/>
                  </a:lnTo>
                  <a:lnTo>
                    <a:pt x="384" y="464"/>
                  </a:lnTo>
                  <a:lnTo>
                    <a:pt x="384" y="464"/>
                  </a:lnTo>
                  <a:lnTo>
                    <a:pt x="382" y="474"/>
                  </a:lnTo>
                  <a:lnTo>
                    <a:pt x="376" y="494"/>
                  </a:lnTo>
                  <a:lnTo>
                    <a:pt x="366" y="494"/>
                  </a:lnTo>
                  <a:lnTo>
                    <a:pt x="366" y="494"/>
                  </a:lnTo>
                  <a:lnTo>
                    <a:pt x="352" y="446"/>
                  </a:lnTo>
                  <a:lnTo>
                    <a:pt x="366" y="446"/>
                  </a:lnTo>
                  <a:lnTo>
                    <a:pt x="370" y="464"/>
                  </a:lnTo>
                  <a:lnTo>
                    <a:pt x="370" y="464"/>
                  </a:lnTo>
                  <a:lnTo>
                    <a:pt x="372" y="476"/>
                  </a:lnTo>
                  <a:lnTo>
                    <a:pt x="372" y="476"/>
                  </a:lnTo>
                  <a:lnTo>
                    <a:pt x="374" y="464"/>
                  </a:lnTo>
                  <a:lnTo>
                    <a:pt x="380" y="446"/>
                  </a:lnTo>
                  <a:lnTo>
                    <a:pt x="390" y="446"/>
                  </a:lnTo>
                  <a:lnTo>
                    <a:pt x="396" y="464"/>
                  </a:lnTo>
                  <a:lnTo>
                    <a:pt x="396" y="464"/>
                  </a:lnTo>
                  <a:lnTo>
                    <a:pt x="398" y="476"/>
                  </a:lnTo>
                  <a:lnTo>
                    <a:pt x="398" y="476"/>
                  </a:lnTo>
                  <a:lnTo>
                    <a:pt x="400" y="464"/>
                  </a:lnTo>
                  <a:lnTo>
                    <a:pt x="406" y="446"/>
                  </a:lnTo>
                  <a:close/>
                  <a:moveTo>
                    <a:pt x="442" y="444"/>
                  </a:moveTo>
                  <a:lnTo>
                    <a:pt x="442" y="444"/>
                  </a:lnTo>
                  <a:lnTo>
                    <a:pt x="434" y="446"/>
                  </a:lnTo>
                  <a:lnTo>
                    <a:pt x="426" y="452"/>
                  </a:lnTo>
                  <a:lnTo>
                    <a:pt x="422" y="460"/>
                  </a:lnTo>
                  <a:lnTo>
                    <a:pt x="420" y="470"/>
                  </a:lnTo>
                  <a:lnTo>
                    <a:pt x="420" y="470"/>
                  </a:lnTo>
                  <a:lnTo>
                    <a:pt x="422" y="480"/>
                  </a:lnTo>
                  <a:lnTo>
                    <a:pt x="426" y="488"/>
                  </a:lnTo>
                  <a:lnTo>
                    <a:pt x="434" y="494"/>
                  </a:lnTo>
                  <a:lnTo>
                    <a:pt x="442" y="496"/>
                  </a:lnTo>
                  <a:lnTo>
                    <a:pt x="442" y="496"/>
                  </a:lnTo>
                  <a:lnTo>
                    <a:pt x="450" y="494"/>
                  </a:lnTo>
                  <a:lnTo>
                    <a:pt x="458" y="488"/>
                  </a:lnTo>
                  <a:lnTo>
                    <a:pt x="462" y="480"/>
                  </a:lnTo>
                  <a:lnTo>
                    <a:pt x="464" y="470"/>
                  </a:lnTo>
                  <a:lnTo>
                    <a:pt x="464" y="470"/>
                  </a:lnTo>
                  <a:lnTo>
                    <a:pt x="462" y="460"/>
                  </a:lnTo>
                  <a:lnTo>
                    <a:pt x="458" y="452"/>
                  </a:lnTo>
                  <a:lnTo>
                    <a:pt x="450" y="446"/>
                  </a:lnTo>
                  <a:lnTo>
                    <a:pt x="442" y="444"/>
                  </a:lnTo>
                  <a:lnTo>
                    <a:pt x="442" y="444"/>
                  </a:lnTo>
                  <a:close/>
                  <a:moveTo>
                    <a:pt x="442" y="484"/>
                  </a:moveTo>
                  <a:lnTo>
                    <a:pt x="442" y="484"/>
                  </a:lnTo>
                  <a:lnTo>
                    <a:pt x="438" y="484"/>
                  </a:lnTo>
                  <a:lnTo>
                    <a:pt x="434" y="480"/>
                  </a:lnTo>
                  <a:lnTo>
                    <a:pt x="432" y="476"/>
                  </a:lnTo>
                  <a:lnTo>
                    <a:pt x="432" y="470"/>
                  </a:lnTo>
                  <a:lnTo>
                    <a:pt x="432" y="470"/>
                  </a:lnTo>
                  <a:lnTo>
                    <a:pt x="432" y="464"/>
                  </a:lnTo>
                  <a:lnTo>
                    <a:pt x="434" y="460"/>
                  </a:lnTo>
                  <a:lnTo>
                    <a:pt x="438" y="456"/>
                  </a:lnTo>
                  <a:lnTo>
                    <a:pt x="442" y="456"/>
                  </a:lnTo>
                  <a:lnTo>
                    <a:pt x="442" y="456"/>
                  </a:lnTo>
                  <a:lnTo>
                    <a:pt x="446" y="456"/>
                  </a:lnTo>
                  <a:lnTo>
                    <a:pt x="450" y="460"/>
                  </a:lnTo>
                  <a:lnTo>
                    <a:pt x="452" y="464"/>
                  </a:lnTo>
                  <a:lnTo>
                    <a:pt x="452" y="470"/>
                  </a:lnTo>
                  <a:lnTo>
                    <a:pt x="452" y="470"/>
                  </a:lnTo>
                  <a:lnTo>
                    <a:pt x="452" y="476"/>
                  </a:lnTo>
                  <a:lnTo>
                    <a:pt x="450" y="480"/>
                  </a:lnTo>
                  <a:lnTo>
                    <a:pt x="446" y="484"/>
                  </a:lnTo>
                  <a:lnTo>
                    <a:pt x="442" y="484"/>
                  </a:lnTo>
                  <a:lnTo>
                    <a:pt x="442" y="484"/>
                  </a:lnTo>
                  <a:close/>
                  <a:moveTo>
                    <a:pt x="186" y="462"/>
                  </a:moveTo>
                  <a:lnTo>
                    <a:pt x="200" y="494"/>
                  </a:lnTo>
                  <a:lnTo>
                    <a:pt x="186" y="494"/>
                  </a:lnTo>
                  <a:lnTo>
                    <a:pt x="176" y="472"/>
                  </a:lnTo>
                  <a:lnTo>
                    <a:pt x="170" y="480"/>
                  </a:lnTo>
                  <a:lnTo>
                    <a:pt x="170" y="494"/>
                  </a:lnTo>
                  <a:lnTo>
                    <a:pt x="158" y="494"/>
                  </a:lnTo>
                  <a:lnTo>
                    <a:pt x="158" y="432"/>
                  </a:lnTo>
                  <a:lnTo>
                    <a:pt x="170" y="426"/>
                  </a:lnTo>
                  <a:lnTo>
                    <a:pt x="170" y="464"/>
                  </a:lnTo>
                  <a:lnTo>
                    <a:pt x="170" y="464"/>
                  </a:lnTo>
                  <a:lnTo>
                    <a:pt x="174" y="458"/>
                  </a:lnTo>
                  <a:lnTo>
                    <a:pt x="184" y="446"/>
                  </a:lnTo>
                  <a:lnTo>
                    <a:pt x="198" y="446"/>
                  </a:lnTo>
                  <a:lnTo>
                    <a:pt x="186" y="462"/>
                  </a:lnTo>
                  <a:close/>
                  <a:moveTo>
                    <a:pt x="242" y="494"/>
                  </a:moveTo>
                  <a:lnTo>
                    <a:pt x="230" y="494"/>
                  </a:lnTo>
                  <a:lnTo>
                    <a:pt x="230" y="446"/>
                  </a:lnTo>
                  <a:lnTo>
                    <a:pt x="242" y="446"/>
                  </a:lnTo>
                  <a:lnTo>
                    <a:pt x="242" y="450"/>
                  </a:lnTo>
                  <a:lnTo>
                    <a:pt x="242" y="450"/>
                  </a:lnTo>
                  <a:lnTo>
                    <a:pt x="248" y="446"/>
                  </a:lnTo>
                  <a:lnTo>
                    <a:pt x="254" y="444"/>
                  </a:lnTo>
                  <a:lnTo>
                    <a:pt x="254" y="444"/>
                  </a:lnTo>
                  <a:lnTo>
                    <a:pt x="262" y="446"/>
                  </a:lnTo>
                  <a:lnTo>
                    <a:pt x="268" y="450"/>
                  </a:lnTo>
                  <a:lnTo>
                    <a:pt x="272" y="458"/>
                  </a:lnTo>
                  <a:lnTo>
                    <a:pt x="272" y="466"/>
                  </a:lnTo>
                  <a:lnTo>
                    <a:pt x="272" y="494"/>
                  </a:lnTo>
                  <a:lnTo>
                    <a:pt x="260" y="494"/>
                  </a:lnTo>
                  <a:lnTo>
                    <a:pt x="260" y="468"/>
                  </a:lnTo>
                  <a:lnTo>
                    <a:pt x="260" y="468"/>
                  </a:lnTo>
                  <a:lnTo>
                    <a:pt x="260" y="462"/>
                  </a:lnTo>
                  <a:lnTo>
                    <a:pt x="258" y="458"/>
                  </a:lnTo>
                  <a:lnTo>
                    <a:pt x="256" y="456"/>
                  </a:lnTo>
                  <a:lnTo>
                    <a:pt x="252" y="456"/>
                  </a:lnTo>
                  <a:lnTo>
                    <a:pt x="252" y="456"/>
                  </a:lnTo>
                  <a:lnTo>
                    <a:pt x="248" y="456"/>
                  </a:lnTo>
                  <a:lnTo>
                    <a:pt x="244" y="458"/>
                  </a:lnTo>
                  <a:lnTo>
                    <a:pt x="244" y="462"/>
                  </a:lnTo>
                  <a:lnTo>
                    <a:pt x="242" y="468"/>
                  </a:lnTo>
                  <a:lnTo>
                    <a:pt x="242" y="494"/>
                  </a:lnTo>
                  <a:close/>
                  <a:moveTo>
                    <a:pt x="310" y="450"/>
                  </a:moveTo>
                  <a:lnTo>
                    <a:pt x="310" y="450"/>
                  </a:lnTo>
                  <a:lnTo>
                    <a:pt x="306" y="446"/>
                  </a:lnTo>
                  <a:lnTo>
                    <a:pt x="300" y="444"/>
                  </a:lnTo>
                  <a:lnTo>
                    <a:pt x="300" y="444"/>
                  </a:lnTo>
                  <a:lnTo>
                    <a:pt x="292" y="446"/>
                  </a:lnTo>
                  <a:lnTo>
                    <a:pt x="286" y="452"/>
                  </a:lnTo>
                  <a:lnTo>
                    <a:pt x="282" y="460"/>
                  </a:lnTo>
                  <a:lnTo>
                    <a:pt x="280" y="470"/>
                  </a:lnTo>
                  <a:lnTo>
                    <a:pt x="280" y="470"/>
                  </a:lnTo>
                  <a:lnTo>
                    <a:pt x="282" y="480"/>
                  </a:lnTo>
                  <a:lnTo>
                    <a:pt x="286" y="488"/>
                  </a:lnTo>
                  <a:lnTo>
                    <a:pt x="292" y="494"/>
                  </a:lnTo>
                  <a:lnTo>
                    <a:pt x="300" y="496"/>
                  </a:lnTo>
                  <a:lnTo>
                    <a:pt x="300" y="496"/>
                  </a:lnTo>
                  <a:lnTo>
                    <a:pt x="306" y="494"/>
                  </a:lnTo>
                  <a:lnTo>
                    <a:pt x="310" y="490"/>
                  </a:lnTo>
                  <a:lnTo>
                    <a:pt x="310" y="492"/>
                  </a:lnTo>
                  <a:lnTo>
                    <a:pt x="310" y="492"/>
                  </a:lnTo>
                  <a:lnTo>
                    <a:pt x="310" y="496"/>
                  </a:lnTo>
                  <a:lnTo>
                    <a:pt x="310" y="500"/>
                  </a:lnTo>
                  <a:lnTo>
                    <a:pt x="304" y="504"/>
                  </a:lnTo>
                  <a:lnTo>
                    <a:pt x="296" y="506"/>
                  </a:lnTo>
                  <a:lnTo>
                    <a:pt x="294" y="506"/>
                  </a:lnTo>
                  <a:lnTo>
                    <a:pt x="300" y="514"/>
                  </a:lnTo>
                  <a:lnTo>
                    <a:pt x="300" y="514"/>
                  </a:lnTo>
                  <a:lnTo>
                    <a:pt x="300" y="514"/>
                  </a:lnTo>
                  <a:lnTo>
                    <a:pt x="310" y="512"/>
                  </a:lnTo>
                  <a:lnTo>
                    <a:pt x="318" y="508"/>
                  </a:lnTo>
                  <a:lnTo>
                    <a:pt x="322" y="500"/>
                  </a:lnTo>
                  <a:lnTo>
                    <a:pt x="324" y="490"/>
                  </a:lnTo>
                  <a:lnTo>
                    <a:pt x="324" y="446"/>
                  </a:lnTo>
                  <a:lnTo>
                    <a:pt x="310" y="446"/>
                  </a:lnTo>
                  <a:lnTo>
                    <a:pt x="310" y="450"/>
                  </a:lnTo>
                  <a:close/>
                  <a:moveTo>
                    <a:pt x="310" y="460"/>
                  </a:moveTo>
                  <a:lnTo>
                    <a:pt x="310" y="480"/>
                  </a:lnTo>
                  <a:lnTo>
                    <a:pt x="310" y="480"/>
                  </a:lnTo>
                  <a:lnTo>
                    <a:pt x="308" y="484"/>
                  </a:lnTo>
                  <a:lnTo>
                    <a:pt x="302" y="484"/>
                  </a:lnTo>
                  <a:lnTo>
                    <a:pt x="302" y="484"/>
                  </a:lnTo>
                  <a:lnTo>
                    <a:pt x="300" y="484"/>
                  </a:lnTo>
                  <a:lnTo>
                    <a:pt x="296" y="482"/>
                  </a:lnTo>
                  <a:lnTo>
                    <a:pt x="294" y="478"/>
                  </a:lnTo>
                  <a:lnTo>
                    <a:pt x="294" y="470"/>
                  </a:lnTo>
                  <a:lnTo>
                    <a:pt x="294" y="470"/>
                  </a:lnTo>
                  <a:lnTo>
                    <a:pt x="294" y="462"/>
                  </a:lnTo>
                  <a:lnTo>
                    <a:pt x="296" y="458"/>
                  </a:lnTo>
                  <a:lnTo>
                    <a:pt x="300" y="456"/>
                  </a:lnTo>
                  <a:lnTo>
                    <a:pt x="302" y="456"/>
                  </a:lnTo>
                  <a:lnTo>
                    <a:pt x="302" y="456"/>
                  </a:lnTo>
                  <a:lnTo>
                    <a:pt x="308" y="458"/>
                  </a:lnTo>
                  <a:lnTo>
                    <a:pt x="310" y="460"/>
                  </a:lnTo>
                  <a:lnTo>
                    <a:pt x="310" y="460"/>
                  </a:lnTo>
                  <a:close/>
                  <a:moveTo>
                    <a:pt x="208" y="446"/>
                  </a:moveTo>
                  <a:lnTo>
                    <a:pt x="220" y="446"/>
                  </a:lnTo>
                  <a:lnTo>
                    <a:pt x="220" y="468"/>
                  </a:lnTo>
                  <a:lnTo>
                    <a:pt x="220" y="494"/>
                  </a:lnTo>
                  <a:lnTo>
                    <a:pt x="208" y="494"/>
                  </a:lnTo>
                  <a:lnTo>
                    <a:pt x="208" y="446"/>
                  </a:lnTo>
                  <a:close/>
                  <a:moveTo>
                    <a:pt x="220" y="432"/>
                  </a:moveTo>
                  <a:lnTo>
                    <a:pt x="220" y="438"/>
                  </a:lnTo>
                  <a:lnTo>
                    <a:pt x="208" y="438"/>
                  </a:lnTo>
                  <a:lnTo>
                    <a:pt x="208" y="426"/>
                  </a:lnTo>
                  <a:lnTo>
                    <a:pt x="220" y="426"/>
                  </a:lnTo>
                  <a:lnTo>
                    <a:pt x="220" y="432"/>
                  </a:lnTo>
                  <a:close/>
                  <a:moveTo>
                    <a:pt x="510" y="432"/>
                  </a:moveTo>
                  <a:lnTo>
                    <a:pt x="522" y="426"/>
                  </a:lnTo>
                  <a:lnTo>
                    <a:pt x="522" y="470"/>
                  </a:lnTo>
                  <a:lnTo>
                    <a:pt x="522" y="494"/>
                  </a:lnTo>
                  <a:lnTo>
                    <a:pt x="510" y="494"/>
                  </a:lnTo>
                  <a:lnTo>
                    <a:pt x="510" y="432"/>
                  </a:lnTo>
                  <a:close/>
                  <a:moveTo>
                    <a:pt x="88" y="166"/>
                  </a:moveTo>
                  <a:lnTo>
                    <a:pt x="188" y="166"/>
                  </a:lnTo>
                  <a:lnTo>
                    <a:pt x="188" y="108"/>
                  </a:lnTo>
                  <a:lnTo>
                    <a:pt x="88" y="108"/>
                  </a:lnTo>
                  <a:lnTo>
                    <a:pt x="88" y="62"/>
                  </a:lnTo>
                  <a:lnTo>
                    <a:pt x="198" y="62"/>
                  </a:lnTo>
                  <a:lnTo>
                    <a:pt x="162" y="0"/>
                  </a:lnTo>
                  <a:lnTo>
                    <a:pt x="6" y="0"/>
                  </a:lnTo>
                  <a:lnTo>
                    <a:pt x="6" y="274"/>
                  </a:lnTo>
                  <a:lnTo>
                    <a:pt x="226" y="274"/>
                  </a:lnTo>
                  <a:lnTo>
                    <a:pt x="226" y="212"/>
                  </a:lnTo>
                  <a:lnTo>
                    <a:pt x="88" y="212"/>
                  </a:lnTo>
                  <a:lnTo>
                    <a:pt x="88" y="166"/>
                  </a:lnTo>
                  <a:close/>
                  <a:moveTo>
                    <a:pt x="374" y="0"/>
                  </a:moveTo>
                  <a:lnTo>
                    <a:pt x="326" y="90"/>
                  </a:lnTo>
                  <a:lnTo>
                    <a:pt x="280" y="0"/>
                  </a:lnTo>
                  <a:lnTo>
                    <a:pt x="188" y="0"/>
                  </a:lnTo>
                  <a:lnTo>
                    <a:pt x="284" y="166"/>
                  </a:lnTo>
                  <a:lnTo>
                    <a:pt x="284" y="274"/>
                  </a:lnTo>
                  <a:lnTo>
                    <a:pt x="366" y="274"/>
                  </a:lnTo>
                  <a:lnTo>
                    <a:pt x="366" y="166"/>
                  </a:lnTo>
                  <a:lnTo>
                    <a:pt x="464" y="0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45675" y="5889624"/>
            <a:ext cx="3780000" cy="608718"/>
            <a:chOff x="445675" y="5889624"/>
            <a:chExt cx="3780000" cy="608718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print">
              <a:lum brigh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870"/>
            <a:stretch/>
          </p:blipFill>
          <p:spPr>
            <a:xfrm>
              <a:off x="445675" y="6070600"/>
              <a:ext cx="3780000" cy="427742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465135" y="5889624"/>
              <a:ext cx="424214" cy="90000"/>
              <a:chOff x="462754" y="5889624"/>
              <a:chExt cx="424214" cy="90000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462754" y="5889624"/>
                <a:ext cx="90000" cy="9000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AU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34204" y="5889624"/>
                <a:ext cx="90000" cy="9000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AU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796968" y="5889624"/>
                <a:ext cx="90000" cy="9000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AU" sz="12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88417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0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Line 11"/>
          <p:cNvSpPr>
            <a:spLocks noChangeShapeType="1"/>
          </p:cNvSpPr>
          <p:nvPr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5778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0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Line 11"/>
          <p:cNvSpPr>
            <a:spLocks noChangeShapeType="1"/>
          </p:cNvSpPr>
          <p:nvPr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7862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0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6742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0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96002"/>
            <a:ext cx="4042800" cy="399496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200" y="2178000"/>
            <a:ext cx="4042800" cy="399496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1490400"/>
            <a:ext cx="4042800" cy="640800"/>
          </a:xfrm>
        </p:spPr>
        <p:txBody>
          <a:bodyPr anchor="b" anchorCtr="0"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51200" y="1490400"/>
            <a:ext cx="4042800" cy="640800"/>
          </a:xfrm>
        </p:spPr>
        <p:txBody>
          <a:bodyPr anchor="b" anchorCtr="0"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6600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55614" y="1619887"/>
            <a:ext cx="8229600" cy="1643063"/>
          </a:xfr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5000" b="1">
                <a:solidFill>
                  <a:srgbClr val="FFE600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Line 11"/>
          <p:cNvSpPr>
            <a:spLocks noChangeShapeType="1"/>
          </p:cNvSpPr>
          <p:nvPr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949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36000" rIns="0" bIns="0" numCol="1" anchor="t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reeform 5"/>
          <p:cNvSpPr>
            <a:spLocks/>
          </p:cNvSpPr>
          <p:nvPr/>
        </p:nvSpPr>
        <p:spPr bwMode="gray">
          <a:xfrm>
            <a:off x="457200" y="1188720"/>
            <a:ext cx="8229600" cy="503586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E6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</p:spTree>
    <p:extLst>
      <p:ext uri="{BB962C8B-B14F-4D97-AF65-F5344CB8AC3E}">
        <p14:creationId xmlns:p14="http://schemas.microsoft.com/office/powerpoint/2010/main" val="38431994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36000" rIns="0" bIns="0" numCol="1" anchor="t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reeform 5"/>
          <p:cNvSpPr>
            <a:spLocks/>
          </p:cNvSpPr>
          <p:nvPr/>
        </p:nvSpPr>
        <p:spPr bwMode="gray">
          <a:xfrm>
            <a:off x="457200" y="1219201"/>
            <a:ext cx="8229600" cy="50059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</p:spTree>
    <p:extLst>
      <p:ext uri="{BB962C8B-B14F-4D97-AF65-F5344CB8AC3E}">
        <p14:creationId xmlns:p14="http://schemas.microsoft.com/office/powerpoint/2010/main" val="3387725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>
            <a:spLocks noChangeAspect="1"/>
          </p:cNvSpPr>
          <p:nvPr/>
        </p:nvSpPr>
        <p:spPr bwMode="gray">
          <a:xfrm rot="10800000">
            <a:off x="463550" y="457202"/>
            <a:ext cx="5413248" cy="4570413"/>
          </a:xfrm>
          <a:custGeom>
            <a:avLst/>
            <a:gdLst>
              <a:gd name="connsiteX0" fmla="*/ 0 w 10000"/>
              <a:gd name="connsiteY0" fmla="*/ 0 h 9745"/>
              <a:gd name="connsiteX1" fmla="*/ 921 w 10000"/>
              <a:gd name="connsiteY1" fmla="*/ 9745 h 9745"/>
              <a:gd name="connsiteX2" fmla="*/ 10000 w 10000"/>
              <a:gd name="connsiteY2" fmla="*/ 7201 h 9745"/>
              <a:gd name="connsiteX3" fmla="*/ 10000 w 10000"/>
              <a:gd name="connsiteY3" fmla="*/ 0 h 9745"/>
              <a:gd name="connsiteX4" fmla="*/ 0 w 10000"/>
              <a:gd name="connsiteY4" fmla="*/ 0 h 9745"/>
              <a:gd name="connsiteX0" fmla="*/ 0 w 9079"/>
              <a:gd name="connsiteY0" fmla="*/ 0 h 10000"/>
              <a:gd name="connsiteX1" fmla="*/ 0 w 9079"/>
              <a:gd name="connsiteY1" fmla="*/ 10000 h 10000"/>
              <a:gd name="connsiteX2" fmla="*/ 9079 w 9079"/>
              <a:gd name="connsiteY2" fmla="*/ 7389 h 10000"/>
              <a:gd name="connsiteX3" fmla="*/ 9079 w 9079"/>
              <a:gd name="connsiteY3" fmla="*/ 0 h 10000"/>
              <a:gd name="connsiteX4" fmla="*/ 0 w 9079"/>
              <a:gd name="connsiteY4" fmla="*/ 0 h 10000"/>
              <a:gd name="connsiteX0" fmla="*/ 5 w 10000"/>
              <a:gd name="connsiteY0" fmla="*/ 2555 h 10000"/>
              <a:gd name="connsiteX1" fmla="*/ 0 w 10000"/>
              <a:gd name="connsiteY1" fmla="*/ 10000 h 10000"/>
              <a:gd name="connsiteX2" fmla="*/ 10000 w 10000"/>
              <a:gd name="connsiteY2" fmla="*/ 7389 h 10000"/>
              <a:gd name="connsiteX3" fmla="*/ 10000 w 10000"/>
              <a:gd name="connsiteY3" fmla="*/ 0 h 10000"/>
              <a:gd name="connsiteX4" fmla="*/ 5 w 10000"/>
              <a:gd name="connsiteY4" fmla="*/ 2555 h 10000"/>
              <a:gd name="connsiteX0" fmla="*/ 5 w 10000"/>
              <a:gd name="connsiteY0" fmla="*/ 0 h 7445"/>
              <a:gd name="connsiteX1" fmla="*/ 0 w 10000"/>
              <a:gd name="connsiteY1" fmla="*/ 7445 h 7445"/>
              <a:gd name="connsiteX2" fmla="*/ 10000 w 10000"/>
              <a:gd name="connsiteY2" fmla="*/ 4834 h 7445"/>
              <a:gd name="connsiteX3" fmla="*/ 10000 w 10000"/>
              <a:gd name="connsiteY3" fmla="*/ 7 h 7445"/>
              <a:gd name="connsiteX4" fmla="*/ 5 w 10000"/>
              <a:gd name="connsiteY4" fmla="*/ 0 h 7445"/>
              <a:gd name="connsiteX0" fmla="*/ 5 w 10000"/>
              <a:gd name="connsiteY0" fmla="*/ 0 h 10000"/>
              <a:gd name="connsiteX1" fmla="*/ 0 w 10000"/>
              <a:gd name="connsiteY1" fmla="*/ 10000 h 10000"/>
              <a:gd name="connsiteX2" fmla="*/ 8453 w 10000"/>
              <a:gd name="connsiteY2" fmla="*/ 7036 h 10000"/>
              <a:gd name="connsiteX3" fmla="*/ 10000 w 10000"/>
              <a:gd name="connsiteY3" fmla="*/ 9 h 10000"/>
              <a:gd name="connsiteX4" fmla="*/ 5 w 10000"/>
              <a:gd name="connsiteY4" fmla="*/ 0 h 10000"/>
              <a:gd name="connsiteX0" fmla="*/ 5 w 8453"/>
              <a:gd name="connsiteY0" fmla="*/ 4143 h 14143"/>
              <a:gd name="connsiteX1" fmla="*/ 0 w 8453"/>
              <a:gd name="connsiteY1" fmla="*/ 14143 h 14143"/>
              <a:gd name="connsiteX2" fmla="*/ 8453 w 8453"/>
              <a:gd name="connsiteY2" fmla="*/ 11179 h 14143"/>
              <a:gd name="connsiteX3" fmla="*/ 8453 w 8453"/>
              <a:gd name="connsiteY3" fmla="*/ 0 h 14143"/>
              <a:gd name="connsiteX4" fmla="*/ 5 w 8453"/>
              <a:gd name="connsiteY4" fmla="*/ 4143 h 14143"/>
              <a:gd name="connsiteX0" fmla="*/ 6 w 10000"/>
              <a:gd name="connsiteY0" fmla="*/ 0 h 10007"/>
              <a:gd name="connsiteX1" fmla="*/ 0 w 10000"/>
              <a:gd name="connsiteY1" fmla="*/ 10007 h 10007"/>
              <a:gd name="connsiteX2" fmla="*/ 10000 w 10000"/>
              <a:gd name="connsiteY2" fmla="*/ 7911 h 10007"/>
              <a:gd name="connsiteX3" fmla="*/ 10000 w 10000"/>
              <a:gd name="connsiteY3" fmla="*/ 7 h 10007"/>
              <a:gd name="connsiteX4" fmla="*/ 6 w 10000"/>
              <a:gd name="connsiteY4" fmla="*/ 0 h 1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7">
                <a:moveTo>
                  <a:pt x="6" y="0"/>
                </a:moveTo>
                <a:cubicBezTo>
                  <a:pt x="4" y="2358"/>
                  <a:pt x="2" y="7650"/>
                  <a:pt x="0" y="10007"/>
                </a:cubicBezTo>
                <a:lnTo>
                  <a:pt x="10000" y="7911"/>
                </a:lnTo>
                <a:lnTo>
                  <a:pt x="10000" y="7"/>
                </a:lnTo>
                <a:lnTo>
                  <a:pt x="6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43614" y="1677507"/>
            <a:ext cx="4901184" cy="860400"/>
          </a:xfrm>
        </p:spPr>
        <p:txBody>
          <a:bodyPr/>
          <a:lstStyle>
            <a:lvl1pPr>
              <a:defRPr>
                <a:solidFill>
                  <a:srgbClr val="333333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743614" y="2685128"/>
            <a:ext cx="4901184" cy="645742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333333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7A212AE-D459-4ACA-9130-27E019A5107D}"/>
              </a:ext>
            </a:extLst>
          </p:cNvPr>
          <p:cNvGrpSpPr/>
          <p:nvPr/>
        </p:nvGrpSpPr>
        <p:grpSpPr>
          <a:xfrm>
            <a:off x="7708392" y="5346131"/>
            <a:ext cx="987552" cy="1152626"/>
            <a:chOff x="9040813" y="5535613"/>
            <a:chExt cx="1082675" cy="1263650"/>
          </a:xfrm>
        </p:grpSpPr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77427C57-A67E-4286-A0AE-52C4853972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0813" y="5535613"/>
              <a:ext cx="866775" cy="314325"/>
            </a:xfrm>
            <a:custGeom>
              <a:avLst/>
              <a:gdLst>
                <a:gd name="T0" fmla="*/ 546 w 546"/>
                <a:gd name="T1" fmla="*/ 0 h 198"/>
                <a:gd name="T2" fmla="*/ 0 w 546"/>
                <a:gd name="T3" fmla="*/ 198 h 198"/>
                <a:gd name="T4" fmla="*/ 546 w 546"/>
                <a:gd name="T5" fmla="*/ 102 h 198"/>
                <a:gd name="T6" fmla="*/ 546 w 546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6" h="198">
                  <a:moveTo>
                    <a:pt x="546" y="0"/>
                  </a:moveTo>
                  <a:lnTo>
                    <a:pt x="0" y="198"/>
                  </a:lnTo>
                  <a:lnTo>
                    <a:pt x="546" y="102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3918FAC2-2FFD-4C60-9D64-F196D825D4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40813" y="5983288"/>
              <a:ext cx="1082675" cy="815975"/>
            </a:xfrm>
            <a:custGeom>
              <a:avLst/>
              <a:gdLst>
                <a:gd name="T0" fmla="*/ 6 w 682"/>
                <a:gd name="T1" fmla="*/ 342 h 514"/>
                <a:gd name="T2" fmla="*/ 38 w 682"/>
                <a:gd name="T3" fmla="*/ 380 h 514"/>
                <a:gd name="T4" fmla="*/ 34 w 682"/>
                <a:gd name="T5" fmla="*/ 354 h 514"/>
                <a:gd name="T6" fmla="*/ 78 w 682"/>
                <a:gd name="T7" fmla="*/ 392 h 514"/>
                <a:gd name="T8" fmla="*/ 96 w 682"/>
                <a:gd name="T9" fmla="*/ 406 h 514"/>
                <a:gd name="T10" fmla="*/ 250 w 682"/>
                <a:gd name="T11" fmla="*/ 364 h 514"/>
                <a:gd name="T12" fmla="*/ 266 w 682"/>
                <a:gd name="T13" fmla="*/ 372 h 514"/>
                <a:gd name="T14" fmla="*/ 132 w 682"/>
                <a:gd name="T15" fmla="*/ 380 h 514"/>
                <a:gd name="T16" fmla="*/ 164 w 682"/>
                <a:gd name="T17" fmla="*/ 374 h 514"/>
                <a:gd name="T18" fmla="*/ 192 w 682"/>
                <a:gd name="T19" fmla="*/ 364 h 514"/>
                <a:gd name="T20" fmla="*/ 192 w 682"/>
                <a:gd name="T21" fmla="*/ 374 h 514"/>
                <a:gd name="T22" fmla="*/ 446 w 682"/>
                <a:gd name="T23" fmla="*/ 406 h 514"/>
                <a:gd name="T24" fmla="*/ 456 w 682"/>
                <a:gd name="T25" fmla="*/ 358 h 514"/>
                <a:gd name="T26" fmla="*/ 446 w 682"/>
                <a:gd name="T27" fmla="*/ 394 h 514"/>
                <a:gd name="T28" fmla="*/ 290 w 682"/>
                <a:gd name="T29" fmla="*/ 384 h 514"/>
                <a:gd name="T30" fmla="*/ 304 w 682"/>
                <a:gd name="T31" fmla="*/ 420 h 514"/>
                <a:gd name="T32" fmla="*/ 320 w 682"/>
                <a:gd name="T33" fmla="*/ 394 h 514"/>
                <a:gd name="T34" fmla="*/ 316 w 682"/>
                <a:gd name="T35" fmla="*/ 372 h 514"/>
                <a:gd name="T36" fmla="*/ 380 w 682"/>
                <a:gd name="T37" fmla="*/ 376 h 514"/>
                <a:gd name="T38" fmla="*/ 402 w 682"/>
                <a:gd name="T39" fmla="*/ 410 h 514"/>
                <a:gd name="T40" fmla="*/ 374 w 682"/>
                <a:gd name="T41" fmla="*/ 388 h 514"/>
                <a:gd name="T42" fmla="*/ 514 w 682"/>
                <a:gd name="T43" fmla="*/ 394 h 514"/>
                <a:gd name="T44" fmla="*/ 512 w 682"/>
                <a:gd name="T45" fmla="*/ 360 h 514"/>
                <a:gd name="T46" fmla="*/ 522 w 682"/>
                <a:gd name="T47" fmla="*/ 402 h 514"/>
                <a:gd name="T48" fmla="*/ 632 w 682"/>
                <a:gd name="T49" fmla="*/ 394 h 514"/>
                <a:gd name="T50" fmla="*/ 620 w 682"/>
                <a:gd name="T51" fmla="*/ 358 h 514"/>
                <a:gd name="T52" fmla="*/ 632 w 682"/>
                <a:gd name="T53" fmla="*/ 394 h 514"/>
                <a:gd name="T54" fmla="*/ 584 w 682"/>
                <a:gd name="T55" fmla="*/ 396 h 514"/>
                <a:gd name="T56" fmla="*/ 562 w 682"/>
                <a:gd name="T57" fmla="*/ 372 h 514"/>
                <a:gd name="T58" fmla="*/ 548 w 682"/>
                <a:gd name="T59" fmla="*/ 410 h 514"/>
                <a:gd name="T60" fmla="*/ 548 w 682"/>
                <a:gd name="T61" fmla="*/ 372 h 514"/>
                <a:gd name="T62" fmla="*/ 664 w 682"/>
                <a:gd name="T63" fmla="*/ 374 h 514"/>
                <a:gd name="T64" fmla="*/ 678 w 682"/>
                <a:gd name="T65" fmla="*/ 374 h 514"/>
                <a:gd name="T66" fmla="*/ 228 w 682"/>
                <a:gd name="T67" fmla="*/ 354 h 514"/>
                <a:gd name="T68" fmla="*/ 530 w 682"/>
                <a:gd name="T69" fmla="*/ 470 h 514"/>
                <a:gd name="T70" fmla="*/ 552 w 682"/>
                <a:gd name="T71" fmla="*/ 484 h 514"/>
                <a:gd name="T72" fmla="*/ 560 w 682"/>
                <a:gd name="T73" fmla="*/ 480 h 514"/>
                <a:gd name="T74" fmla="*/ 120 w 682"/>
                <a:gd name="T75" fmla="*/ 494 h 514"/>
                <a:gd name="T76" fmla="*/ 42 w 682"/>
                <a:gd name="T77" fmla="*/ 494 h 514"/>
                <a:gd name="T78" fmla="*/ 20 w 682"/>
                <a:gd name="T79" fmla="*/ 476 h 514"/>
                <a:gd name="T80" fmla="*/ 70 w 682"/>
                <a:gd name="T81" fmla="*/ 460 h 514"/>
                <a:gd name="T82" fmla="*/ 106 w 682"/>
                <a:gd name="T83" fmla="*/ 452 h 514"/>
                <a:gd name="T84" fmla="*/ 90 w 682"/>
                <a:gd name="T85" fmla="*/ 456 h 514"/>
                <a:gd name="T86" fmla="*/ 496 w 682"/>
                <a:gd name="T87" fmla="*/ 458 h 514"/>
                <a:gd name="T88" fmla="*/ 494 w 682"/>
                <a:gd name="T89" fmla="*/ 444 h 514"/>
                <a:gd name="T90" fmla="*/ 376 w 682"/>
                <a:gd name="T91" fmla="*/ 494 h 514"/>
                <a:gd name="T92" fmla="*/ 398 w 682"/>
                <a:gd name="T93" fmla="*/ 476 h 514"/>
                <a:gd name="T94" fmla="*/ 442 w 682"/>
                <a:gd name="T95" fmla="*/ 496 h 514"/>
                <a:gd name="T96" fmla="*/ 438 w 682"/>
                <a:gd name="T97" fmla="*/ 484 h 514"/>
                <a:gd name="T98" fmla="*/ 452 w 682"/>
                <a:gd name="T99" fmla="*/ 470 h 514"/>
                <a:gd name="T100" fmla="*/ 170 w 682"/>
                <a:gd name="T101" fmla="*/ 426 h 514"/>
                <a:gd name="T102" fmla="*/ 254 w 682"/>
                <a:gd name="T103" fmla="*/ 444 h 514"/>
                <a:gd name="T104" fmla="*/ 252 w 682"/>
                <a:gd name="T105" fmla="*/ 456 h 514"/>
                <a:gd name="T106" fmla="*/ 280 w 682"/>
                <a:gd name="T107" fmla="*/ 470 h 514"/>
                <a:gd name="T108" fmla="*/ 296 w 682"/>
                <a:gd name="T109" fmla="*/ 506 h 514"/>
                <a:gd name="T110" fmla="*/ 310 w 682"/>
                <a:gd name="T111" fmla="*/ 480 h 514"/>
                <a:gd name="T112" fmla="*/ 308 w 682"/>
                <a:gd name="T113" fmla="*/ 458 h 514"/>
                <a:gd name="T114" fmla="*/ 220 w 682"/>
                <a:gd name="T115" fmla="*/ 432 h 514"/>
                <a:gd name="T116" fmla="*/ 6 w 682"/>
                <a:gd name="T117" fmla="*/ 0 h 514"/>
                <a:gd name="T118" fmla="*/ 464 w 682"/>
                <a:gd name="T119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82" h="514">
                  <a:moveTo>
                    <a:pt x="58" y="388"/>
                  </a:moveTo>
                  <a:lnTo>
                    <a:pt x="58" y="388"/>
                  </a:lnTo>
                  <a:lnTo>
                    <a:pt x="56" y="382"/>
                  </a:lnTo>
                  <a:lnTo>
                    <a:pt x="54" y="378"/>
                  </a:lnTo>
                  <a:lnTo>
                    <a:pt x="48" y="372"/>
                  </a:lnTo>
                  <a:lnTo>
                    <a:pt x="48" y="372"/>
                  </a:lnTo>
                  <a:lnTo>
                    <a:pt x="54" y="368"/>
                  </a:lnTo>
                  <a:lnTo>
                    <a:pt x="56" y="360"/>
                  </a:lnTo>
                  <a:lnTo>
                    <a:pt x="56" y="360"/>
                  </a:lnTo>
                  <a:lnTo>
                    <a:pt x="54" y="352"/>
                  </a:lnTo>
                  <a:lnTo>
                    <a:pt x="50" y="346"/>
                  </a:lnTo>
                  <a:lnTo>
                    <a:pt x="44" y="344"/>
                  </a:lnTo>
                  <a:lnTo>
                    <a:pt x="34" y="342"/>
                  </a:lnTo>
                  <a:lnTo>
                    <a:pt x="6" y="342"/>
                  </a:lnTo>
                  <a:lnTo>
                    <a:pt x="6" y="410"/>
                  </a:lnTo>
                  <a:lnTo>
                    <a:pt x="34" y="410"/>
                  </a:lnTo>
                  <a:lnTo>
                    <a:pt x="34" y="410"/>
                  </a:lnTo>
                  <a:lnTo>
                    <a:pt x="44" y="408"/>
                  </a:lnTo>
                  <a:lnTo>
                    <a:pt x="52" y="404"/>
                  </a:lnTo>
                  <a:lnTo>
                    <a:pt x="56" y="396"/>
                  </a:lnTo>
                  <a:lnTo>
                    <a:pt x="58" y="388"/>
                  </a:lnTo>
                  <a:lnTo>
                    <a:pt x="58" y="388"/>
                  </a:lnTo>
                  <a:close/>
                  <a:moveTo>
                    <a:pt x="34" y="398"/>
                  </a:moveTo>
                  <a:lnTo>
                    <a:pt x="18" y="398"/>
                  </a:lnTo>
                  <a:lnTo>
                    <a:pt x="18" y="378"/>
                  </a:lnTo>
                  <a:lnTo>
                    <a:pt x="34" y="378"/>
                  </a:lnTo>
                  <a:lnTo>
                    <a:pt x="34" y="378"/>
                  </a:lnTo>
                  <a:lnTo>
                    <a:pt x="38" y="380"/>
                  </a:lnTo>
                  <a:lnTo>
                    <a:pt x="42" y="380"/>
                  </a:lnTo>
                  <a:lnTo>
                    <a:pt x="44" y="384"/>
                  </a:lnTo>
                  <a:lnTo>
                    <a:pt x="44" y="388"/>
                  </a:lnTo>
                  <a:lnTo>
                    <a:pt x="44" y="388"/>
                  </a:lnTo>
                  <a:lnTo>
                    <a:pt x="44" y="392"/>
                  </a:lnTo>
                  <a:lnTo>
                    <a:pt x="42" y="396"/>
                  </a:lnTo>
                  <a:lnTo>
                    <a:pt x="38" y="398"/>
                  </a:lnTo>
                  <a:lnTo>
                    <a:pt x="34" y="398"/>
                  </a:lnTo>
                  <a:lnTo>
                    <a:pt x="34" y="398"/>
                  </a:lnTo>
                  <a:close/>
                  <a:moveTo>
                    <a:pt x="34" y="368"/>
                  </a:moveTo>
                  <a:lnTo>
                    <a:pt x="18" y="368"/>
                  </a:lnTo>
                  <a:lnTo>
                    <a:pt x="18" y="354"/>
                  </a:lnTo>
                  <a:lnTo>
                    <a:pt x="34" y="354"/>
                  </a:lnTo>
                  <a:lnTo>
                    <a:pt x="34" y="354"/>
                  </a:lnTo>
                  <a:lnTo>
                    <a:pt x="40" y="356"/>
                  </a:lnTo>
                  <a:lnTo>
                    <a:pt x="42" y="358"/>
                  </a:lnTo>
                  <a:lnTo>
                    <a:pt x="42" y="360"/>
                  </a:lnTo>
                  <a:lnTo>
                    <a:pt x="42" y="360"/>
                  </a:lnTo>
                  <a:lnTo>
                    <a:pt x="40" y="366"/>
                  </a:lnTo>
                  <a:lnTo>
                    <a:pt x="38" y="366"/>
                  </a:lnTo>
                  <a:lnTo>
                    <a:pt x="34" y="368"/>
                  </a:lnTo>
                  <a:lnTo>
                    <a:pt x="34" y="368"/>
                  </a:lnTo>
                  <a:close/>
                  <a:moveTo>
                    <a:pt x="66" y="388"/>
                  </a:moveTo>
                  <a:lnTo>
                    <a:pt x="66" y="360"/>
                  </a:lnTo>
                  <a:lnTo>
                    <a:pt x="78" y="360"/>
                  </a:lnTo>
                  <a:lnTo>
                    <a:pt x="78" y="388"/>
                  </a:lnTo>
                  <a:lnTo>
                    <a:pt x="78" y="388"/>
                  </a:lnTo>
                  <a:lnTo>
                    <a:pt x="78" y="392"/>
                  </a:lnTo>
                  <a:lnTo>
                    <a:pt x="80" y="396"/>
                  </a:lnTo>
                  <a:lnTo>
                    <a:pt x="84" y="398"/>
                  </a:lnTo>
                  <a:lnTo>
                    <a:pt x="88" y="400"/>
                  </a:lnTo>
                  <a:lnTo>
                    <a:pt x="88" y="400"/>
                  </a:lnTo>
                  <a:lnTo>
                    <a:pt x="92" y="398"/>
                  </a:lnTo>
                  <a:lnTo>
                    <a:pt x="94" y="396"/>
                  </a:lnTo>
                  <a:lnTo>
                    <a:pt x="96" y="392"/>
                  </a:lnTo>
                  <a:lnTo>
                    <a:pt x="96" y="388"/>
                  </a:lnTo>
                  <a:lnTo>
                    <a:pt x="96" y="360"/>
                  </a:lnTo>
                  <a:lnTo>
                    <a:pt x="108" y="360"/>
                  </a:lnTo>
                  <a:lnTo>
                    <a:pt x="108" y="410"/>
                  </a:lnTo>
                  <a:lnTo>
                    <a:pt x="96" y="410"/>
                  </a:lnTo>
                  <a:lnTo>
                    <a:pt x="96" y="406"/>
                  </a:lnTo>
                  <a:lnTo>
                    <a:pt x="96" y="406"/>
                  </a:lnTo>
                  <a:lnTo>
                    <a:pt x="92" y="408"/>
                  </a:lnTo>
                  <a:lnTo>
                    <a:pt x="84" y="410"/>
                  </a:lnTo>
                  <a:lnTo>
                    <a:pt x="84" y="410"/>
                  </a:lnTo>
                  <a:lnTo>
                    <a:pt x="80" y="410"/>
                  </a:lnTo>
                  <a:lnTo>
                    <a:pt x="74" y="408"/>
                  </a:lnTo>
                  <a:lnTo>
                    <a:pt x="70" y="402"/>
                  </a:lnTo>
                  <a:lnTo>
                    <a:pt x="66" y="394"/>
                  </a:lnTo>
                  <a:lnTo>
                    <a:pt x="66" y="388"/>
                  </a:lnTo>
                  <a:lnTo>
                    <a:pt x="66" y="388"/>
                  </a:lnTo>
                  <a:close/>
                  <a:moveTo>
                    <a:pt x="250" y="410"/>
                  </a:moveTo>
                  <a:lnTo>
                    <a:pt x="238" y="410"/>
                  </a:lnTo>
                  <a:lnTo>
                    <a:pt x="238" y="360"/>
                  </a:lnTo>
                  <a:lnTo>
                    <a:pt x="250" y="360"/>
                  </a:lnTo>
                  <a:lnTo>
                    <a:pt x="250" y="364"/>
                  </a:lnTo>
                  <a:lnTo>
                    <a:pt x="250" y="364"/>
                  </a:lnTo>
                  <a:lnTo>
                    <a:pt x="256" y="360"/>
                  </a:lnTo>
                  <a:lnTo>
                    <a:pt x="262" y="358"/>
                  </a:lnTo>
                  <a:lnTo>
                    <a:pt x="262" y="358"/>
                  </a:lnTo>
                  <a:lnTo>
                    <a:pt x="270" y="360"/>
                  </a:lnTo>
                  <a:lnTo>
                    <a:pt x="276" y="364"/>
                  </a:lnTo>
                  <a:lnTo>
                    <a:pt x="280" y="372"/>
                  </a:lnTo>
                  <a:lnTo>
                    <a:pt x="280" y="382"/>
                  </a:lnTo>
                  <a:lnTo>
                    <a:pt x="280" y="410"/>
                  </a:lnTo>
                  <a:lnTo>
                    <a:pt x="268" y="410"/>
                  </a:lnTo>
                  <a:lnTo>
                    <a:pt x="268" y="382"/>
                  </a:lnTo>
                  <a:lnTo>
                    <a:pt x="268" y="382"/>
                  </a:lnTo>
                  <a:lnTo>
                    <a:pt x="268" y="376"/>
                  </a:lnTo>
                  <a:lnTo>
                    <a:pt x="266" y="372"/>
                  </a:lnTo>
                  <a:lnTo>
                    <a:pt x="264" y="370"/>
                  </a:lnTo>
                  <a:lnTo>
                    <a:pt x="260" y="370"/>
                  </a:lnTo>
                  <a:lnTo>
                    <a:pt x="260" y="370"/>
                  </a:lnTo>
                  <a:lnTo>
                    <a:pt x="256" y="370"/>
                  </a:lnTo>
                  <a:lnTo>
                    <a:pt x="254" y="374"/>
                  </a:lnTo>
                  <a:lnTo>
                    <a:pt x="252" y="376"/>
                  </a:lnTo>
                  <a:lnTo>
                    <a:pt x="250" y="382"/>
                  </a:lnTo>
                  <a:lnTo>
                    <a:pt x="250" y="410"/>
                  </a:lnTo>
                  <a:close/>
                  <a:moveTo>
                    <a:pt x="132" y="380"/>
                  </a:moveTo>
                  <a:lnTo>
                    <a:pt x="132" y="410"/>
                  </a:lnTo>
                  <a:lnTo>
                    <a:pt x="120" y="410"/>
                  </a:lnTo>
                  <a:lnTo>
                    <a:pt x="120" y="360"/>
                  </a:lnTo>
                  <a:lnTo>
                    <a:pt x="132" y="360"/>
                  </a:lnTo>
                  <a:lnTo>
                    <a:pt x="132" y="380"/>
                  </a:lnTo>
                  <a:close/>
                  <a:moveTo>
                    <a:pt x="142" y="346"/>
                  </a:moveTo>
                  <a:lnTo>
                    <a:pt x="154" y="340"/>
                  </a:lnTo>
                  <a:lnTo>
                    <a:pt x="154" y="348"/>
                  </a:lnTo>
                  <a:lnTo>
                    <a:pt x="154" y="410"/>
                  </a:lnTo>
                  <a:lnTo>
                    <a:pt x="142" y="410"/>
                  </a:lnTo>
                  <a:lnTo>
                    <a:pt x="142" y="346"/>
                  </a:lnTo>
                  <a:close/>
                  <a:moveTo>
                    <a:pt x="192" y="364"/>
                  </a:moveTo>
                  <a:lnTo>
                    <a:pt x="192" y="364"/>
                  </a:lnTo>
                  <a:lnTo>
                    <a:pt x="188" y="360"/>
                  </a:lnTo>
                  <a:lnTo>
                    <a:pt x="182" y="358"/>
                  </a:lnTo>
                  <a:lnTo>
                    <a:pt x="182" y="358"/>
                  </a:lnTo>
                  <a:lnTo>
                    <a:pt x="174" y="360"/>
                  </a:lnTo>
                  <a:lnTo>
                    <a:pt x="168" y="366"/>
                  </a:lnTo>
                  <a:lnTo>
                    <a:pt x="164" y="374"/>
                  </a:lnTo>
                  <a:lnTo>
                    <a:pt x="162" y="384"/>
                  </a:lnTo>
                  <a:lnTo>
                    <a:pt x="162" y="384"/>
                  </a:lnTo>
                  <a:lnTo>
                    <a:pt x="164" y="394"/>
                  </a:lnTo>
                  <a:lnTo>
                    <a:pt x="168" y="404"/>
                  </a:lnTo>
                  <a:lnTo>
                    <a:pt x="174" y="408"/>
                  </a:lnTo>
                  <a:lnTo>
                    <a:pt x="182" y="410"/>
                  </a:lnTo>
                  <a:lnTo>
                    <a:pt x="182" y="410"/>
                  </a:lnTo>
                  <a:lnTo>
                    <a:pt x="188" y="408"/>
                  </a:lnTo>
                  <a:lnTo>
                    <a:pt x="192" y="406"/>
                  </a:lnTo>
                  <a:lnTo>
                    <a:pt x="192" y="410"/>
                  </a:lnTo>
                  <a:lnTo>
                    <a:pt x="204" y="410"/>
                  </a:lnTo>
                  <a:lnTo>
                    <a:pt x="204" y="340"/>
                  </a:lnTo>
                  <a:lnTo>
                    <a:pt x="192" y="346"/>
                  </a:lnTo>
                  <a:lnTo>
                    <a:pt x="192" y="364"/>
                  </a:lnTo>
                  <a:close/>
                  <a:moveTo>
                    <a:pt x="184" y="398"/>
                  </a:moveTo>
                  <a:lnTo>
                    <a:pt x="184" y="398"/>
                  </a:lnTo>
                  <a:lnTo>
                    <a:pt x="180" y="398"/>
                  </a:lnTo>
                  <a:lnTo>
                    <a:pt x="178" y="396"/>
                  </a:lnTo>
                  <a:lnTo>
                    <a:pt x="176" y="392"/>
                  </a:lnTo>
                  <a:lnTo>
                    <a:pt x="174" y="384"/>
                  </a:lnTo>
                  <a:lnTo>
                    <a:pt x="174" y="384"/>
                  </a:lnTo>
                  <a:lnTo>
                    <a:pt x="176" y="376"/>
                  </a:lnTo>
                  <a:lnTo>
                    <a:pt x="178" y="372"/>
                  </a:lnTo>
                  <a:lnTo>
                    <a:pt x="180" y="370"/>
                  </a:lnTo>
                  <a:lnTo>
                    <a:pt x="184" y="370"/>
                  </a:lnTo>
                  <a:lnTo>
                    <a:pt x="184" y="370"/>
                  </a:lnTo>
                  <a:lnTo>
                    <a:pt x="190" y="372"/>
                  </a:lnTo>
                  <a:lnTo>
                    <a:pt x="192" y="374"/>
                  </a:lnTo>
                  <a:lnTo>
                    <a:pt x="192" y="394"/>
                  </a:lnTo>
                  <a:lnTo>
                    <a:pt x="192" y="394"/>
                  </a:lnTo>
                  <a:lnTo>
                    <a:pt x="190" y="398"/>
                  </a:lnTo>
                  <a:lnTo>
                    <a:pt x="184" y="398"/>
                  </a:lnTo>
                  <a:lnTo>
                    <a:pt x="184" y="398"/>
                  </a:lnTo>
                  <a:close/>
                  <a:moveTo>
                    <a:pt x="456" y="358"/>
                  </a:moveTo>
                  <a:lnTo>
                    <a:pt x="456" y="358"/>
                  </a:lnTo>
                  <a:lnTo>
                    <a:pt x="452" y="360"/>
                  </a:lnTo>
                  <a:lnTo>
                    <a:pt x="446" y="364"/>
                  </a:lnTo>
                  <a:lnTo>
                    <a:pt x="446" y="340"/>
                  </a:lnTo>
                  <a:lnTo>
                    <a:pt x="434" y="346"/>
                  </a:lnTo>
                  <a:lnTo>
                    <a:pt x="434" y="410"/>
                  </a:lnTo>
                  <a:lnTo>
                    <a:pt x="446" y="410"/>
                  </a:lnTo>
                  <a:lnTo>
                    <a:pt x="446" y="406"/>
                  </a:lnTo>
                  <a:lnTo>
                    <a:pt x="446" y="406"/>
                  </a:lnTo>
                  <a:lnTo>
                    <a:pt x="450" y="408"/>
                  </a:lnTo>
                  <a:lnTo>
                    <a:pt x="458" y="410"/>
                  </a:lnTo>
                  <a:lnTo>
                    <a:pt x="458" y="410"/>
                  </a:lnTo>
                  <a:lnTo>
                    <a:pt x="466" y="408"/>
                  </a:lnTo>
                  <a:lnTo>
                    <a:pt x="472" y="404"/>
                  </a:lnTo>
                  <a:lnTo>
                    <a:pt x="474" y="396"/>
                  </a:lnTo>
                  <a:lnTo>
                    <a:pt x="476" y="384"/>
                  </a:lnTo>
                  <a:lnTo>
                    <a:pt x="476" y="384"/>
                  </a:lnTo>
                  <a:lnTo>
                    <a:pt x="474" y="374"/>
                  </a:lnTo>
                  <a:lnTo>
                    <a:pt x="470" y="366"/>
                  </a:lnTo>
                  <a:lnTo>
                    <a:pt x="464" y="360"/>
                  </a:lnTo>
                  <a:lnTo>
                    <a:pt x="456" y="358"/>
                  </a:lnTo>
                  <a:lnTo>
                    <a:pt x="456" y="358"/>
                  </a:lnTo>
                  <a:close/>
                  <a:moveTo>
                    <a:pt x="454" y="370"/>
                  </a:moveTo>
                  <a:lnTo>
                    <a:pt x="454" y="370"/>
                  </a:lnTo>
                  <a:lnTo>
                    <a:pt x="458" y="370"/>
                  </a:lnTo>
                  <a:lnTo>
                    <a:pt x="460" y="374"/>
                  </a:lnTo>
                  <a:lnTo>
                    <a:pt x="462" y="378"/>
                  </a:lnTo>
                  <a:lnTo>
                    <a:pt x="464" y="384"/>
                  </a:lnTo>
                  <a:lnTo>
                    <a:pt x="464" y="384"/>
                  </a:lnTo>
                  <a:lnTo>
                    <a:pt x="464" y="390"/>
                  </a:lnTo>
                  <a:lnTo>
                    <a:pt x="462" y="396"/>
                  </a:lnTo>
                  <a:lnTo>
                    <a:pt x="458" y="398"/>
                  </a:lnTo>
                  <a:lnTo>
                    <a:pt x="454" y="398"/>
                  </a:lnTo>
                  <a:lnTo>
                    <a:pt x="454" y="398"/>
                  </a:lnTo>
                  <a:lnTo>
                    <a:pt x="450" y="398"/>
                  </a:lnTo>
                  <a:lnTo>
                    <a:pt x="446" y="394"/>
                  </a:lnTo>
                  <a:lnTo>
                    <a:pt x="446" y="376"/>
                  </a:lnTo>
                  <a:lnTo>
                    <a:pt x="446" y="376"/>
                  </a:lnTo>
                  <a:lnTo>
                    <a:pt x="450" y="372"/>
                  </a:lnTo>
                  <a:lnTo>
                    <a:pt x="454" y="370"/>
                  </a:lnTo>
                  <a:lnTo>
                    <a:pt x="454" y="370"/>
                  </a:lnTo>
                  <a:close/>
                  <a:moveTo>
                    <a:pt x="320" y="364"/>
                  </a:moveTo>
                  <a:lnTo>
                    <a:pt x="320" y="364"/>
                  </a:lnTo>
                  <a:lnTo>
                    <a:pt x="314" y="360"/>
                  </a:lnTo>
                  <a:lnTo>
                    <a:pt x="308" y="358"/>
                  </a:lnTo>
                  <a:lnTo>
                    <a:pt x="308" y="358"/>
                  </a:lnTo>
                  <a:lnTo>
                    <a:pt x="300" y="360"/>
                  </a:lnTo>
                  <a:lnTo>
                    <a:pt x="294" y="366"/>
                  </a:lnTo>
                  <a:lnTo>
                    <a:pt x="290" y="374"/>
                  </a:lnTo>
                  <a:lnTo>
                    <a:pt x="290" y="384"/>
                  </a:lnTo>
                  <a:lnTo>
                    <a:pt x="290" y="384"/>
                  </a:lnTo>
                  <a:lnTo>
                    <a:pt x="290" y="394"/>
                  </a:lnTo>
                  <a:lnTo>
                    <a:pt x="294" y="404"/>
                  </a:lnTo>
                  <a:lnTo>
                    <a:pt x="300" y="408"/>
                  </a:lnTo>
                  <a:lnTo>
                    <a:pt x="308" y="410"/>
                  </a:lnTo>
                  <a:lnTo>
                    <a:pt x="308" y="410"/>
                  </a:lnTo>
                  <a:lnTo>
                    <a:pt x="314" y="408"/>
                  </a:lnTo>
                  <a:lnTo>
                    <a:pt x="320" y="406"/>
                  </a:lnTo>
                  <a:lnTo>
                    <a:pt x="320" y="406"/>
                  </a:lnTo>
                  <a:lnTo>
                    <a:pt x="320" y="406"/>
                  </a:lnTo>
                  <a:lnTo>
                    <a:pt x="318" y="410"/>
                  </a:lnTo>
                  <a:lnTo>
                    <a:pt x="318" y="414"/>
                  </a:lnTo>
                  <a:lnTo>
                    <a:pt x="312" y="418"/>
                  </a:lnTo>
                  <a:lnTo>
                    <a:pt x="304" y="420"/>
                  </a:lnTo>
                  <a:lnTo>
                    <a:pt x="302" y="420"/>
                  </a:lnTo>
                  <a:lnTo>
                    <a:pt x="308" y="428"/>
                  </a:lnTo>
                  <a:lnTo>
                    <a:pt x="308" y="428"/>
                  </a:lnTo>
                  <a:lnTo>
                    <a:pt x="308" y="428"/>
                  </a:lnTo>
                  <a:lnTo>
                    <a:pt x="318" y="428"/>
                  </a:lnTo>
                  <a:lnTo>
                    <a:pt x="326" y="422"/>
                  </a:lnTo>
                  <a:lnTo>
                    <a:pt x="330" y="416"/>
                  </a:lnTo>
                  <a:lnTo>
                    <a:pt x="332" y="404"/>
                  </a:lnTo>
                  <a:lnTo>
                    <a:pt x="332" y="360"/>
                  </a:lnTo>
                  <a:lnTo>
                    <a:pt x="320" y="360"/>
                  </a:lnTo>
                  <a:lnTo>
                    <a:pt x="320" y="364"/>
                  </a:lnTo>
                  <a:close/>
                  <a:moveTo>
                    <a:pt x="320" y="374"/>
                  </a:moveTo>
                  <a:lnTo>
                    <a:pt x="320" y="394"/>
                  </a:lnTo>
                  <a:lnTo>
                    <a:pt x="320" y="394"/>
                  </a:lnTo>
                  <a:lnTo>
                    <a:pt x="316" y="398"/>
                  </a:lnTo>
                  <a:lnTo>
                    <a:pt x="310" y="398"/>
                  </a:lnTo>
                  <a:lnTo>
                    <a:pt x="310" y="398"/>
                  </a:lnTo>
                  <a:lnTo>
                    <a:pt x="308" y="398"/>
                  </a:lnTo>
                  <a:lnTo>
                    <a:pt x="304" y="396"/>
                  </a:lnTo>
                  <a:lnTo>
                    <a:pt x="302" y="392"/>
                  </a:lnTo>
                  <a:lnTo>
                    <a:pt x="302" y="384"/>
                  </a:lnTo>
                  <a:lnTo>
                    <a:pt x="302" y="384"/>
                  </a:lnTo>
                  <a:lnTo>
                    <a:pt x="302" y="376"/>
                  </a:lnTo>
                  <a:lnTo>
                    <a:pt x="304" y="372"/>
                  </a:lnTo>
                  <a:lnTo>
                    <a:pt x="308" y="370"/>
                  </a:lnTo>
                  <a:lnTo>
                    <a:pt x="310" y="370"/>
                  </a:lnTo>
                  <a:lnTo>
                    <a:pt x="310" y="370"/>
                  </a:lnTo>
                  <a:lnTo>
                    <a:pt x="316" y="372"/>
                  </a:lnTo>
                  <a:lnTo>
                    <a:pt x="320" y="374"/>
                  </a:lnTo>
                  <a:lnTo>
                    <a:pt x="320" y="374"/>
                  </a:lnTo>
                  <a:close/>
                  <a:moveTo>
                    <a:pt x="368" y="372"/>
                  </a:moveTo>
                  <a:lnTo>
                    <a:pt x="368" y="372"/>
                  </a:lnTo>
                  <a:lnTo>
                    <a:pt x="374" y="370"/>
                  </a:lnTo>
                  <a:lnTo>
                    <a:pt x="382" y="368"/>
                  </a:lnTo>
                  <a:lnTo>
                    <a:pt x="382" y="368"/>
                  </a:lnTo>
                  <a:lnTo>
                    <a:pt x="388" y="370"/>
                  </a:lnTo>
                  <a:lnTo>
                    <a:pt x="390" y="372"/>
                  </a:lnTo>
                  <a:lnTo>
                    <a:pt x="390" y="376"/>
                  </a:lnTo>
                  <a:lnTo>
                    <a:pt x="390" y="380"/>
                  </a:lnTo>
                  <a:lnTo>
                    <a:pt x="390" y="380"/>
                  </a:lnTo>
                  <a:lnTo>
                    <a:pt x="380" y="376"/>
                  </a:lnTo>
                  <a:lnTo>
                    <a:pt x="380" y="376"/>
                  </a:lnTo>
                  <a:lnTo>
                    <a:pt x="372" y="378"/>
                  </a:lnTo>
                  <a:lnTo>
                    <a:pt x="366" y="380"/>
                  </a:lnTo>
                  <a:lnTo>
                    <a:pt x="362" y="386"/>
                  </a:lnTo>
                  <a:lnTo>
                    <a:pt x="360" y="392"/>
                  </a:lnTo>
                  <a:lnTo>
                    <a:pt x="360" y="392"/>
                  </a:lnTo>
                  <a:lnTo>
                    <a:pt x="362" y="400"/>
                  </a:lnTo>
                  <a:lnTo>
                    <a:pt x="366" y="406"/>
                  </a:lnTo>
                  <a:lnTo>
                    <a:pt x="372" y="410"/>
                  </a:lnTo>
                  <a:lnTo>
                    <a:pt x="378" y="410"/>
                  </a:lnTo>
                  <a:lnTo>
                    <a:pt x="378" y="410"/>
                  </a:lnTo>
                  <a:lnTo>
                    <a:pt x="384" y="408"/>
                  </a:lnTo>
                  <a:lnTo>
                    <a:pt x="390" y="406"/>
                  </a:lnTo>
                  <a:lnTo>
                    <a:pt x="390" y="410"/>
                  </a:lnTo>
                  <a:lnTo>
                    <a:pt x="402" y="410"/>
                  </a:lnTo>
                  <a:lnTo>
                    <a:pt x="402" y="376"/>
                  </a:lnTo>
                  <a:lnTo>
                    <a:pt x="402" y="376"/>
                  </a:lnTo>
                  <a:lnTo>
                    <a:pt x="400" y="368"/>
                  </a:lnTo>
                  <a:lnTo>
                    <a:pt x="398" y="364"/>
                  </a:lnTo>
                  <a:lnTo>
                    <a:pt x="390" y="360"/>
                  </a:lnTo>
                  <a:lnTo>
                    <a:pt x="382" y="358"/>
                  </a:lnTo>
                  <a:lnTo>
                    <a:pt x="382" y="358"/>
                  </a:lnTo>
                  <a:lnTo>
                    <a:pt x="372" y="360"/>
                  </a:lnTo>
                  <a:lnTo>
                    <a:pt x="364" y="364"/>
                  </a:lnTo>
                  <a:lnTo>
                    <a:pt x="368" y="372"/>
                  </a:lnTo>
                  <a:close/>
                  <a:moveTo>
                    <a:pt x="372" y="392"/>
                  </a:moveTo>
                  <a:lnTo>
                    <a:pt x="372" y="392"/>
                  </a:lnTo>
                  <a:lnTo>
                    <a:pt x="372" y="390"/>
                  </a:lnTo>
                  <a:lnTo>
                    <a:pt x="374" y="388"/>
                  </a:lnTo>
                  <a:lnTo>
                    <a:pt x="380" y="386"/>
                  </a:lnTo>
                  <a:lnTo>
                    <a:pt x="380" y="386"/>
                  </a:lnTo>
                  <a:lnTo>
                    <a:pt x="386" y="386"/>
                  </a:lnTo>
                  <a:lnTo>
                    <a:pt x="390" y="388"/>
                  </a:lnTo>
                  <a:lnTo>
                    <a:pt x="390" y="394"/>
                  </a:lnTo>
                  <a:lnTo>
                    <a:pt x="390" y="394"/>
                  </a:lnTo>
                  <a:lnTo>
                    <a:pt x="386" y="398"/>
                  </a:lnTo>
                  <a:lnTo>
                    <a:pt x="380" y="400"/>
                  </a:lnTo>
                  <a:lnTo>
                    <a:pt x="380" y="400"/>
                  </a:lnTo>
                  <a:lnTo>
                    <a:pt x="374" y="398"/>
                  </a:lnTo>
                  <a:lnTo>
                    <a:pt x="372" y="396"/>
                  </a:lnTo>
                  <a:lnTo>
                    <a:pt x="372" y="392"/>
                  </a:lnTo>
                  <a:lnTo>
                    <a:pt x="372" y="392"/>
                  </a:lnTo>
                  <a:close/>
                  <a:moveTo>
                    <a:pt x="514" y="394"/>
                  </a:moveTo>
                  <a:lnTo>
                    <a:pt x="514" y="394"/>
                  </a:lnTo>
                  <a:lnTo>
                    <a:pt x="510" y="398"/>
                  </a:lnTo>
                  <a:lnTo>
                    <a:pt x="506" y="398"/>
                  </a:lnTo>
                  <a:lnTo>
                    <a:pt x="506" y="398"/>
                  </a:lnTo>
                  <a:lnTo>
                    <a:pt x="500" y="398"/>
                  </a:lnTo>
                  <a:lnTo>
                    <a:pt x="496" y="394"/>
                  </a:lnTo>
                  <a:lnTo>
                    <a:pt x="494" y="388"/>
                  </a:lnTo>
                  <a:lnTo>
                    <a:pt x="524" y="388"/>
                  </a:lnTo>
                  <a:lnTo>
                    <a:pt x="524" y="388"/>
                  </a:lnTo>
                  <a:lnTo>
                    <a:pt x="524" y="384"/>
                  </a:lnTo>
                  <a:lnTo>
                    <a:pt x="524" y="384"/>
                  </a:lnTo>
                  <a:lnTo>
                    <a:pt x="524" y="374"/>
                  </a:lnTo>
                  <a:lnTo>
                    <a:pt x="518" y="366"/>
                  </a:lnTo>
                  <a:lnTo>
                    <a:pt x="512" y="360"/>
                  </a:lnTo>
                  <a:lnTo>
                    <a:pt x="504" y="358"/>
                  </a:lnTo>
                  <a:lnTo>
                    <a:pt x="504" y="358"/>
                  </a:lnTo>
                  <a:lnTo>
                    <a:pt x="496" y="360"/>
                  </a:lnTo>
                  <a:lnTo>
                    <a:pt x="488" y="366"/>
                  </a:lnTo>
                  <a:lnTo>
                    <a:pt x="484" y="374"/>
                  </a:lnTo>
                  <a:lnTo>
                    <a:pt x="482" y="384"/>
                  </a:lnTo>
                  <a:lnTo>
                    <a:pt x="482" y="384"/>
                  </a:lnTo>
                  <a:lnTo>
                    <a:pt x="484" y="396"/>
                  </a:lnTo>
                  <a:lnTo>
                    <a:pt x="488" y="404"/>
                  </a:lnTo>
                  <a:lnTo>
                    <a:pt x="496" y="408"/>
                  </a:lnTo>
                  <a:lnTo>
                    <a:pt x="506" y="410"/>
                  </a:lnTo>
                  <a:lnTo>
                    <a:pt x="506" y="410"/>
                  </a:lnTo>
                  <a:lnTo>
                    <a:pt x="514" y="408"/>
                  </a:lnTo>
                  <a:lnTo>
                    <a:pt x="522" y="402"/>
                  </a:lnTo>
                  <a:lnTo>
                    <a:pt x="514" y="394"/>
                  </a:lnTo>
                  <a:close/>
                  <a:moveTo>
                    <a:pt x="494" y="380"/>
                  </a:moveTo>
                  <a:lnTo>
                    <a:pt x="494" y="380"/>
                  </a:lnTo>
                  <a:lnTo>
                    <a:pt x="496" y="376"/>
                  </a:lnTo>
                  <a:lnTo>
                    <a:pt x="498" y="372"/>
                  </a:lnTo>
                  <a:lnTo>
                    <a:pt x="500" y="370"/>
                  </a:lnTo>
                  <a:lnTo>
                    <a:pt x="504" y="370"/>
                  </a:lnTo>
                  <a:lnTo>
                    <a:pt x="504" y="370"/>
                  </a:lnTo>
                  <a:lnTo>
                    <a:pt x="508" y="370"/>
                  </a:lnTo>
                  <a:lnTo>
                    <a:pt x="510" y="372"/>
                  </a:lnTo>
                  <a:lnTo>
                    <a:pt x="512" y="380"/>
                  </a:lnTo>
                  <a:lnTo>
                    <a:pt x="494" y="380"/>
                  </a:lnTo>
                  <a:close/>
                  <a:moveTo>
                    <a:pt x="632" y="394"/>
                  </a:moveTo>
                  <a:lnTo>
                    <a:pt x="632" y="394"/>
                  </a:lnTo>
                  <a:lnTo>
                    <a:pt x="628" y="398"/>
                  </a:lnTo>
                  <a:lnTo>
                    <a:pt x="622" y="398"/>
                  </a:lnTo>
                  <a:lnTo>
                    <a:pt x="622" y="398"/>
                  </a:lnTo>
                  <a:lnTo>
                    <a:pt x="616" y="398"/>
                  </a:lnTo>
                  <a:lnTo>
                    <a:pt x="612" y="394"/>
                  </a:lnTo>
                  <a:lnTo>
                    <a:pt x="612" y="388"/>
                  </a:lnTo>
                  <a:lnTo>
                    <a:pt x="642" y="388"/>
                  </a:lnTo>
                  <a:lnTo>
                    <a:pt x="642" y="388"/>
                  </a:lnTo>
                  <a:lnTo>
                    <a:pt x="642" y="384"/>
                  </a:lnTo>
                  <a:lnTo>
                    <a:pt x="642" y="384"/>
                  </a:lnTo>
                  <a:lnTo>
                    <a:pt x="640" y="374"/>
                  </a:lnTo>
                  <a:lnTo>
                    <a:pt x="636" y="366"/>
                  </a:lnTo>
                  <a:lnTo>
                    <a:pt x="630" y="360"/>
                  </a:lnTo>
                  <a:lnTo>
                    <a:pt x="620" y="358"/>
                  </a:lnTo>
                  <a:lnTo>
                    <a:pt x="620" y="358"/>
                  </a:lnTo>
                  <a:lnTo>
                    <a:pt x="612" y="360"/>
                  </a:lnTo>
                  <a:lnTo>
                    <a:pt x="606" y="366"/>
                  </a:lnTo>
                  <a:lnTo>
                    <a:pt x="600" y="374"/>
                  </a:lnTo>
                  <a:lnTo>
                    <a:pt x="598" y="384"/>
                  </a:lnTo>
                  <a:lnTo>
                    <a:pt x="598" y="384"/>
                  </a:lnTo>
                  <a:lnTo>
                    <a:pt x="600" y="396"/>
                  </a:lnTo>
                  <a:lnTo>
                    <a:pt x="606" y="404"/>
                  </a:lnTo>
                  <a:lnTo>
                    <a:pt x="612" y="408"/>
                  </a:lnTo>
                  <a:lnTo>
                    <a:pt x="622" y="410"/>
                  </a:lnTo>
                  <a:lnTo>
                    <a:pt x="622" y="410"/>
                  </a:lnTo>
                  <a:lnTo>
                    <a:pt x="632" y="408"/>
                  </a:lnTo>
                  <a:lnTo>
                    <a:pt x="640" y="402"/>
                  </a:lnTo>
                  <a:lnTo>
                    <a:pt x="632" y="394"/>
                  </a:lnTo>
                  <a:close/>
                  <a:moveTo>
                    <a:pt x="612" y="380"/>
                  </a:moveTo>
                  <a:lnTo>
                    <a:pt x="612" y="380"/>
                  </a:lnTo>
                  <a:lnTo>
                    <a:pt x="612" y="376"/>
                  </a:lnTo>
                  <a:lnTo>
                    <a:pt x="614" y="372"/>
                  </a:lnTo>
                  <a:lnTo>
                    <a:pt x="616" y="370"/>
                  </a:lnTo>
                  <a:lnTo>
                    <a:pt x="620" y="370"/>
                  </a:lnTo>
                  <a:lnTo>
                    <a:pt x="620" y="370"/>
                  </a:lnTo>
                  <a:lnTo>
                    <a:pt x="624" y="370"/>
                  </a:lnTo>
                  <a:lnTo>
                    <a:pt x="628" y="372"/>
                  </a:lnTo>
                  <a:lnTo>
                    <a:pt x="630" y="380"/>
                  </a:lnTo>
                  <a:lnTo>
                    <a:pt x="612" y="380"/>
                  </a:lnTo>
                  <a:close/>
                  <a:moveTo>
                    <a:pt x="582" y="392"/>
                  </a:moveTo>
                  <a:lnTo>
                    <a:pt x="582" y="392"/>
                  </a:lnTo>
                  <a:lnTo>
                    <a:pt x="584" y="396"/>
                  </a:lnTo>
                  <a:lnTo>
                    <a:pt x="588" y="398"/>
                  </a:lnTo>
                  <a:lnTo>
                    <a:pt x="588" y="398"/>
                  </a:lnTo>
                  <a:lnTo>
                    <a:pt x="594" y="396"/>
                  </a:lnTo>
                  <a:lnTo>
                    <a:pt x="594" y="408"/>
                  </a:lnTo>
                  <a:lnTo>
                    <a:pt x="594" y="408"/>
                  </a:lnTo>
                  <a:lnTo>
                    <a:pt x="588" y="410"/>
                  </a:lnTo>
                  <a:lnTo>
                    <a:pt x="584" y="410"/>
                  </a:lnTo>
                  <a:lnTo>
                    <a:pt x="584" y="410"/>
                  </a:lnTo>
                  <a:lnTo>
                    <a:pt x="578" y="408"/>
                  </a:lnTo>
                  <a:lnTo>
                    <a:pt x="572" y="406"/>
                  </a:lnTo>
                  <a:lnTo>
                    <a:pt x="570" y="400"/>
                  </a:lnTo>
                  <a:lnTo>
                    <a:pt x="570" y="396"/>
                  </a:lnTo>
                  <a:lnTo>
                    <a:pt x="570" y="372"/>
                  </a:lnTo>
                  <a:lnTo>
                    <a:pt x="562" y="372"/>
                  </a:lnTo>
                  <a:lnTo>
                    <a:pt x="562" y="360"/>
                  </a:lnTo>
                  <a:lnTo>
                    <a:pt x="570" y="360"/>
                  </a:lnTo>
                  <a:lnTo>
                    <a:pt x="570" y="348"/>
                  </a:lnTo>
                  <a:lnTo>
                    <a:pt x="582" y="342"/>
                  </a:lnTo>
                  <a:lnTo>
                    <a:pt x="582" y="360"/>
                  </a:lnTo>
                  <a:lnTo>
                    <a:pt x="594" y="360"/>
                  </a:lnTo>
                  <a:lnTo>
                    <a:pt x="594" y="372"/>
                  </a:lnTo>
                  <a:lnTo>
                    <a:pt x="582" y="372"/>
                  </a:lnTo>
                  <a:lnTo>
                    <a:pt x="582" y="392"/>
                  </a:lnTo>
                  <a:close/>
                  <a:moveTo>
                    <a:pt x="558" y="408"/>
                  </a:moveTo>
                  <a:lnTo>
                    <a:pt x="558" y="408"/>
                  </a:lnTo>
                  <a:lnTo>
                    <a:pt x="554" y="410"/>
                  </a:lnTo>
                  <a:lnTo>
                    <a:pt x="548" y="410"/>
                  </a:lnTo>
                  <a:lnTo>
                    <a:pt x="548" y="410"/>
                  </a:lnTo>
                  <a:lnTo>
                    <a:pt x="542" y="408"/>
                  </a:lnTo>
                  <a:lnTo>
                    <a:pt x="538" y="406"/>
                  </a:lnTo>
                  <a:lnTo>
                    <a:pt x="536" y="400"/>
                  </a:lnTo>
                  <a:lnTo>
                    <a:pt x="536" y="396"/>
                  </a:lnTo>
                  <a:lnTo>
                    <a:pt x="536" y="372"/>
                  </a:lnTo>
                  <a:lnTo>
                    <a:pt x="528" y="372"/>
                  </a:lnTo>
                  <a:lnTo>
                    <a:pt x="528" y="360"/>
                  </a:lnTo>
                  <a:lnTo>
                    <a:pt x="536" y="360"/>
                  </a:lnTo>
                  <a:lnTo>
                    <a:pt x="536" y="348"/>
                  </a:lnTo>
                  <a:lnTo>
                    <a:pt x="548" y="342"/>
                  </a:lnTo>
                  <a:lnTo>
                    <a:pt x="548" y="360"/>
                  </a:lnTo>
                  <a:lnTo>
                    <a:pt x="558" y="360"/>
                  </a:lnTo>
                  <a:lnTo>
                    <a:pt x="558" y="372"/>
                  </a:lnTo>
                  <a:lnTo>
                    <a:pt x="548" y="372"/>
                  </a:lnTo>
                  <a:lnTo>
                    <a:pt x="548" y="392"/>
                  </a:lnTo>
                  <a:lnTo>
                    <a:pt x="548" y="392"/>
                  </a:lnTo>
                  <a:lnTo>
                    <a:pt x="548" y="396"/>
                  </a:lnTo>
                  <a:lnTo>
                    <a:pt x="552" y="398"/>
                  </a:lnTo>
                  <a:lnTo>
                    <a:pt x="552" y="398"/>
                  </a:lnTo>
                  <a:lnTo>
                    <a:pt x="560" y="396"/>
                  </a:lnTo>
                  <a:lnTo>
                    <a:pt x="558" y="408"/>
                  </a:lnTo>
                  <a:close/>
                  <a:moveTo>
                    <a:pt x="678" y="374"/>
                  </a:moveTo>
                  <a:lnTo>
                    <a:pt x="678" y="374"/>
                  </a:lnTo>
                  <a:lnTo>
                    <a:pt x="674" y="372"/>
                  </a:lnTo>
                  <a:lnTo>
                    <a:pt x="670" y="372"/>
                  </a:lnTo>
                  <a:lnTo>
                    <a:pt x="670" y="372"/>
                  </a:lnTo>
                  <a:lnTo>
                    <a:pt x="666" y="372"/>
                  </a:lnTo>
                  <a:lnTo>
                    <a:pt x="664" y="374"/>
                  </a:lnTo>
                  <a:lnTo>
                    <a:pt x="662" y="378"/>
                  </a:lnTo>
                  <a:lnTo>
                    <a:pt x="662" y="382"/>
                  </a:lnTo>
                  <a:lnTo>
                    <a:pt x="662" y="410"/>
                  </a:lnTo>
                  <a:lnTo>
                    <a:pt x="650" y="410"/>
                  </a:lnTo>
                  <a:lnTo>
                    <a:pt x="650" y="360"/>
                  </a:lnTo>
                  <a:lnTo>
                    <a:pt x="662" y="360"/>
                  </a:lnTo>
                  <a:lnTo>
                    <a:pt x="662" y="364"/>
                  </a:lnTo>
                  <a:lnTo>
                    <a:pt x="662" y="364"/>
                  </a:lnTo>
                  <a:lnTo>
                    <a:pt x="666" y="360"/>
                  </a:lnTo>
                  <a:lnTo>
                    <a:pt x="672" y="358"/>
                  </a:lnTo>
                  <a:lnTo>
                    <a:pt x="672" y="358"/>
                  </a:lnTo>
                  <a:lnTo>
                    <a:pt x="678" y="360"/>
                  </a:lnTo>
                  <a:lnTo>
                    <a:pt x="682" y="362"/>
                  </a:lnTo>
                  <a:lnTo>
                    <a:pt x="678" y="374"/>
                  </a:lnTo>
                  <a:close/>
                  <a:moveTo>
                    <a:pt x="132" y="346"/>
                  </a:moveTo>
                  <a:lnTo>
                    <a:pt x="132" y="354"/>
                  </a:lnTo>
                  <a:lnTo>
                    <a:pt x="120" y="354"/>
                  </a:lnTo>
                  <a:lnTo>
                    <a:pt x="120" y="340"/>
                  </a:lnTo>
                  <a:lnTo>
                    <a:pt x="132" y="340"/>
                  </a:lnTo>
                  <a:lnTo>
                    <a:pt x="132" y="346"/>
                  </a:lnTo>
                  <a:close/>
                  <a:moveTo>
                    <a:pt x="216" y="360"/>
                  </a:moveTo>
                  <a:lnTo>
                    <a:pt x="228" y="360"/>
                  </a:lnTo>
                  <a:lnTo>
                    <a:pt x="228" y="382"/>
                  </a:lnTo>
                  <a:lnTo>
                    <a:pt x="228" y="410"/>
                  </a:lnTo>
                  <a:lnTo>
                    <a:pt x="216" y="410"/>
                  </a:lnTo>
                  <a:lnTo>
                    <a:pt x="216" y="360"/>
                  </a:lnTo>
                  <a:close/>
                  <a:moveTo>
                    <a:pt x="228" y="346"/>
                  </a:moveTo>
                  <a:lnTo>
                    <a:pt x="228" y="354"/>
                  </a:lnTo>
                  <a:lnTo>
                    <a:pt x="216" y="354"/>
                  </a:lnTo>
                  <a:lnTo>
                    <a:pt x="216" y="340"/>
                  </a:lnTo>
                  <a:lnTo>
                    <a:pt x="228" y="340"/>
                  </a:lnTo>
                  <a:lnTo>
                    <a:pt x="228" y="346"/>
                  </a:lnTo>
                  <a:close/>
                  <a:moveTo>
                    <a:pt x="560" y="450"/>
                  </a:moveTo>
                  <a:lnTo>
                    <a:pt x="560" y="450"/>
                  </a:lnTo>
                  <a:lnTo>
                    <a:pt x="556" y="446"/>
                  </a:lnTo>
                  <a:lnTo>
                    <a:pt x="550" y="444"/>
                  </a:lnTo>
                  <a:lnTo>
                    <a:pt x="550" y="444"/>
                  </a:lnTo>
                  <a:lnTo>
                    <a:pt x="542" y="446"/>
                  </a:lnTo>
                  <a:lnTo>
                    <a:pt x="536" y="452"/>
                  </a:lnTo>
                  <a:lnTo>
                    <a:pt x="532" y="460"/>
                  </a:lnTo>
                  <a:lnTo>
                    <a:pt x="530" y="470"/>
                  </a:lnTo>
                  <a:lnTo>
                    <a:pt x="530" y="470"/>
                  </a:lnTo>
                  <a:lnTo>
                    <a:pt x="532" y="480"/>
                  </a:lnTo>
                  <a:lnTo>
                    <a:pt x="536" y="488"/>
                  </a:lnTo>
                  <a:lnTo>
                    <a:pt x="542" y="494"/>
                  </a:lnTo>
                  <a:lnTo>
                    <a:pt x="550" y="496"/>
                  </a:lnTo>
                  <a:lnTo>
                    <a:pt x="550" y="496"/>
                  </a:lnTo>
                  <a:lnTo>
                    <a:pt x="556" y="494"/>
                  </a:lnTo>
                  <a:lnTo>
                    <a:pt x="560" y="490"/>
                  </a:lnTo>
                  <a:lnTo>
                    <a:pt x="560" y="494"/>
                  </a:lnTo>
                  <a:lnTo>
                    <a:pt x="572" y="494"/>
                  </a:lnTo>
                  <a:lnTo>
                    <a:pt x="572" y="426"/>
                  </a:lnTo>
                  <a:lnTo>
                    <a:pt x="560" y="432"/>
                  </a:lnTo>
                  <a:lnTo>
                    <a:pt x="560" y="450"/>
                  </a:lnTo>
                  <a:close/>
                  <a:moveTo>
                    <a:pt x="552" y="484"/>
                  </a:moveTo>
                  <a:lnTo>
                    <a:pt x="552" y="484"/>
                  </a:lnTo>
                  <a:lnTo>
                    <a:pt x="548" y="484"/>
                  </a:lnTo>
                  <a:lnTo>
                    <a:pt x="546" y="482"/>
                  </a:lnTo>
                  <a:lnTo>
                    <a:pt x="544" y="478"/>
                  </a:lnTo>
                  <a:lnTo>
                    <a:pt x="542" y="470"/>
                  </a:lnTo>
                  <a:lnTo>
                    <a:pt x="542" y="470"/>
                  </a:lnTo>
                  <a:lnTo>
                    <a:pt x="544" y="462"/>
                  </a:lnTo>
                  <a:lnTo>
                    <a:pt x="546" y="458"/>
                  </a:lnTo>
                  <a:lnTo>
                    <a:pt x="548" y="456"/>
                  </a:lnTo>
                  <a:lnTo>
                    <a:pt x="552" y="456"/>
                  </a:lnTo>
                  <a:lnTo>
                    <a:pt x="552" y="456"/>
                  </a:lnTo>
                  <a:lnTo>
                    <a:pt x="558" y="458"/>
                  </a:lnTo>
                  <a:lnTo>
                    <a:pt x="560" y="460"/>
                  </a:lnTo>
                  <a:lnTo>
                    <a:pt x="560" y="480"/>
                  </a:lnTo>
                  <a:lnTo>
                    <a:pt x="560" y="480"/>
                  </a:lnTo>
                  <a:lnTo>
                    <a:pt x="558" y="484"/>
                  </a:lnTo>
                  <a:lnTo>
                    <a:pt x="552" y="484"/>
                  </a:lnTo>
                  <a:lnTo>
                    <a:pt x="552" y="484"/>
                  </a:lnTo>
                  <a:close/>
                  <a:moveTo>
                    <a:pt x="148" y="460"/>
                  </a:moveTo>
                  <a:lnTo>
                    <a:pt x="148" y="460"/>
                  </a:lnTo>
                  <a:lnTo>
                    <a:pt x="146" y="458"/>
                  </a:lnTo>
                  <a:lnTo>
                    <a:pt x="140" y="456"/>
                  </a:lnTo>
                  <a:lnTo>
                    <a:pt x="140" y="456"/>
                  </a:lnTo>
                  <a:lnTo>
                    <a:pt x="138" y="458"/>
                  </a:lnTo>
                  <a:lnTo>
                    <a:pt x="134" y="460"/>
                  </a:lnTo>
                  <a:lnTo>
                    <a:pt x="132" y="464"/>
                  </a:lnTo>
                  <a:lnTo>
                    <a:pt x="132" y="468"/>
                  </a:lnTo>
                  <a:lnTo>
                    <a:pt x="132" y="494"/>
                  </a:lnTo>
                  <a:lnTo>
                    <a:pt x="120" y="494"/>
                  </a:lnTo>
                  <a:lnTo>
                    <a:pt x="120" y="446"/>
                  </a:lnTo>
                  <a:lnTo>
                    <a:pt x="132" y="446"/>
                  </a:lnTo>
                  <a:lnTo>
                    <a:pt x="132" y="450"/>
                  </a:lnTo>
                  <a:lnTo>
                    <a:pt x="132" y="450"/>
                  </a:lnTo>
                  <a:lnTo>
                    <a:pt x="138" y="446"/>
                  </a:lnTo>
                  <a:lnTo>
                    <a:pt x="144" y="444"/>
                  </a:lnTo>
                  <a:lnTo>
                    <a:pt x="144" y="444"/>
                  </a:lnTo>
                  <a:lnTo>
                    <a:pt x="148" y="446"/>
                  </a:lnTo>
                  <a:lnTo>
                    <a:pt x="152" y="448"/>
                  </a:lnTo>
                  <a:lnTo>
                    <a:pt x="148" y="460"/>
                  </a:lnTo>
                  <a:close/>
                  <a:moveTo>
                    <a:pt x="54" y="446"/>
                  </a:moveTo>
                  <a:lnTo>
                    <a:pt x="66" y="446"/>
                  </a:lnTo>
                  <a:lnTo>
                    <a:pt x="52" y="494"/>
                  </a:lnTo>
                  <a:lnTo>
                    <a:pt x="42" y="494"/>
                  </a:lnTo>
                  <a:lnTo>
                    <a:pt x="36" y="474"/>
                  </a:lnTo>
                  <a:lnTo>
                    <a:pt x="36" y="474"/>
                  </a:lnTo>
                  <a:lnTo>
                    <a:pt x="34" y="464"/>
                  </a:lnTo>
                  <a:lnTo>
                    <a:pt x="34" y="464"/>
                  </a:lnTo>
                  <a:lnTo>
                    <a:pt x="30" y="474"/>
                  </a:lnTo>
                  <a:lnTo>
                    <a:pt x="26" y="494"/>
                  </a:lnTo>
                  <a:lnTo>
                    <a:pt x="14" y="494"/>
                  </a:lnTo>
                  <a:lnTo>
                    <a:pt x="14" y="494"/>
                  </a:lnTo>
                  <a:lnTo>
                    <a:pt x="0" y="446"/>
                  </a:lnTo>
                  <a:lnTo>
                    <a:pt x="14" y="446"/>
                  </a:lnTo>
                  <a:lnTo>
                    <a:pt x="18" y="464"/>
                  </a:lnTo>
                  <a:lnTo>
                    <a:pt x="18" y="464"/>
                  </a:lnTo>
                  <a:lnTo>
                    <a:pt x="20" y="476"/>
                  </a:lnTo>
                  <a:lnTo>
                    <a:pt x="20" y="476"/>
                  </a:lnTo>
                  <a:lnTo>
                    <a:pt x="24" y="464"/>
                  </a:lnTo>
                  <a:lnTo>
                    <a:pt x="28" y="446"/>
                  </a:lnTo>
                  <a:lnTo>
                    <a:pt x="38" y="446"/>
                  </a:lnTo>
                  <a:lnTo>
                    <a:pt x="44" y="464"/>
                  </a:lnTo>
                  <a:lnTo>
                    <a:pt x="44" y="464"/>
                  </a:lnTo>
                  <a:lnTo>
                    <a:pt x="46" y="476"/>
                  </a:lnTo>
                  <a:lnTo>
                    <a:pt x="46" y="476"/>
                  </a:lnTo>
                  <a:lnTo>
                    <a:pt x="50" y="464"/>
                  </a:lnTo>
                  <a:lnTo>
                    <a:pt x="54" y="446"/>
                  </a:lnTo>
                  <a:close/>
                  <a:moveTo>
                    <a:pt x="90" y="444"/>
                  </a:moveTo>
                  <a:lnTo>
                    <a:pt x="90" y="444"/>
                  </a:lnTo>
                  <a:lnTo>
                    <a:pt x="82" y="446"/>
                  </a:lnTo>
                  <a:lnTo>
                    <a:pt x="74" y="452"/>
                  </a:lnTo>
                  <a:lnTo>
                    <a:pt x="70" y="460"/>
                  </a:lnTo>
                  <a:lnTo>
                    <a:pt x="68" y="470"/>
                  </a:lnTo>
                  <a:lnTo>
                    <a:pt x="68" y="470"/>
                  </a:lnTo>
                  <a:lnTo>
                    <a:pt x="70" y="480"/>
                  </a:lnTo>
                  <a:lnTo>
                    <a:pt x="74" y="488"/>
                  </a:lnTo>
                  <a:lnTo>
                    <a:pt x="82" y="494"/>
                  </a:lnTo>
                  <a:lnTo>
                    <a:pt x="90" y="496"/>
                  </a:lnTo>
                  <a:lnTo>
                    <a:pt x="90" y="496"/>
                  </a:lnTo>
                  <a:lnTo>
                    <a:pt x="100" y="494"/>
                  </a:lnTo>
                  <a:lnTo>
                    <a:pt x="106" y="488"/>
                  </a:lnTo>
                  <a:lnTo>
                    <a:pt x="110" y="480"/>
                  </a:lnTo>
                  <a:lnTo>
                    <a:pt x="112" y="470"/>
                  </a:lnTo>
                  <a:lnTo>
                    <a:pt x="112" y="470"/>
                  </a:lnTo>
                  <a:lnTo>
                    <a:pt x="110" y="460"/>
                  </a:lnTo>
                  <a:lnTo>
                    <a:pt x="106" y="452"/>
                  </a:lnTo>
                  <a:lnTo>
                    <a:pt x="100" y="446"/>
                  </a:lnTo>
                  <a:lnTo>
                    <a:pt x="90" y="444"/>
                  </a:lnTo>
                  <a:lnTo>
                    <a:pt x="90" y="444"/>
                  </a:lnTo>
                  <a:close/>
                  <a:moveTo>
                    <a:pt x="90" y="484"/>
                  </a:moveTo>
                  <a:lnTo>
                    <a:pt x="90" y="484"/>
                  </a:lnTo>
                  <a:lnTo>
                    <a:pt x="86" y="484"/>
                  </a:lnTo>
                  <a:lnTo>
                    <a:pt x="84" y="480"/>
                  </a:lnTo>
                  <a:lnTo>
                    <a:pt x="82" y="476"/>
                  </a:lnTo>
                  <a:lnTo>
                    <a:pt x="80" y="470"/>
                  </a:lnTo>
                  <a:lnTo>
                    <a:pt x="80" y="470"/>
                  </a:lnTo>
                  <a:lnTo>
                    <a:pt x="82" y="464"/>
                  </a:lnTo>
                  <a:lnTo>
                    <a:pt x="84" y="460"/>
                  </a:lnTo>
                  <a:lnTo>
                    <a:pt x="86" y="456"/>
                  </a:lnTo>
                  <a:lnTo>
                    <a:pt x="90" y="456"/>
                  </a:lnTo>
                  <a:lnTo>
                    <a:pt x="90" y="456"/>
                  </a:lnTo>
                  <a:lnTo>
                    <a:pt x="94" y="456"/>
                  </a:lnTo>
                  <a:lnTo>
                    <a:pt x="98" y="460"/>
                  </a:lnTo>
                  <a:lnTo>
                    <a:pt x="100" y="464"/>
                  </a:lnTo>
                  <a:lnTo>
                    <a:pt x="100" y="470"/>
                  </a:lnTo>
                  <a:lnTo>
                    <a:pt x="100" y="470"/>
                  </a:lnTo>
                  <a:lnTo>
                    <a:pt x="100" y="476"/>
                  </a:lnTo>
                  <a:lnTo>
                    <a:pt x="98" y="480"/>
                  </a:lnTo>
                  <a:lnTo>
                    <a:pt x="94" y="484"/>
                  </a:lnTo>
                  <a:lnTo>
                    <a:pt x="90" y="484"/>
                  </a:lnTo>
                  <a:lnTo>
                    <a:pt x="90" y="484"/>
                  </a:lnTo>
                  <a:close/>
                  <a:moveTo>
                    <a:pt x="500" y="460"/>
                  </a:moveTo>
                  <a:lnTo>
                    <a:pt x="500" y="460"/>
                  </a:lnTo>
                  <a:lnTo>
                    <a:pt x="496" y="458"/>
                  </a:lnTo>
                  <a:lnTo>
                    <a:pt x="492" y="456"/>
                  </a:lnTo>
                  <a:lnTo>
                    <a:pt x="492" y="456"/>
                  </a:lnTo>
                  <a:lnTo>
                    <a:pt x="488" y="458"/>
                  </a:lnTo>
                  <a:lnTo>
                    <a:pt x="486" y="460"/>
                  </a:lnTo>
                  <a:lnTo>
                    <a:pt x="484" y="464"/>
                  </a:lnTo>
                  <a:lnTo>
                    <a:pt x="484" y="468"/>
                  </a:lnTo>
                  <a:lnTo>
                    <a:pt x="484" y="494"/>
                  </a:lnTo>
                  <a:lnTo>
                    <a:pt x="472" y="494"/>
                  </a:lnTo>
                  <a:lnTo>
                    <a:pt x="472" y="446"/>
                  </a:lnTo>
                  <a:lnTo>
                    <a:pt x="484" y="446"/>
                  </a:lnTo>
                  <a:lnTo>
                    <a:pt x="484" y="450"/>
                  </a:lnTo>
                  <a:lnTo>
                    <a:pt x="484" y="450"/>
                  </a:lnTo>
                  <a:lnTo>
                    <a:pt x="488" y="446"/>
                  </a:lnTo>
                  <a:lnTo>
                    <a:pt x="494" y="444"/>
                  </a:lnTo>
                  <a:lnTo>
                    <a:pt x="494" y="444"/>
                  </a:lnTo>
                  <a:lnTo>
                    <a:pt x="500" y="446"/>
                  </a:lnTo>
                  <a:lnTo>
                    <a:pt x="504" y="448"/>
                  </a:lnTo>
                  <a:lnTo>
                    <a:pt x="500" y="460"/>
                  </a:lnTo>
                  <a:close/>
                  <a:moveTo>
                    <a:pt x="406" y="446"/>
                  </a:moveTo>
                  <a:lnTo>
                    <a:pt x="418" y="446"/>
                  </a:lnTo>
                  <a:lnTo>
                    <a:pt x="404" y="494"/>
                  </a:lnTo>
                  <a:lnTo>
                    <a:pt x="394" y="494"/>
                  </a:lnTo>
                  <a:lnTo>
                    <a:pt x="388" y="474"/>
                  </a:lnTo>
                  <a:lnTo>
                    <a:pt x="388" y="474"/>
                  </a:lnTo>
                  <a:lnTo>
                    <a:pt x="384" y="464"/>
                  </a:lnTo>
                  <a:lnTo>
                    <a:pt x="384" y="464"/>
                  </a:lnTo>
                  <a:lnTo>
                    <a:pt x="382" y="474"/>
                  </a:lnTo>
                  <a:lnTo>
                    <a:pt x="376" y="494"/>
                  </a:lnTo>
                  <a:lnTo>
                    <a:pt x="366" y="494"/>
                  </a:lnTo>
                  <a:lnTo>
                    <a:pt x="366" y="494"/>
                  </a:lnTo>
                  <a:lnTo>
                    <a:pt x="352" y="446"/>
                  </a:lnTo>
                  <a:lnTo>
                    <a:pt x="366" y="446"/>
                  </a:lnTo>
                  <a:lnTo>
                    <a:pt x="370" y="464"/>
                  </a:lnTo>
                  <a:lnTo>
                    <a:pt x="370" y="464"/>
                  </a:lnTo>
                  <a:lnTo>
                    <a:pt x="372" y="476"/>
                  </a:lnTo>
                  <a:lnTo>
                    <a:pt x="372" y="476"/>
                  </a:lnTo>
                  <a:lnTo>
                    <a:pt x="374" y="464"/>
                  </a:lnTo>
                  <a:lnTo>
                    <a:pt x="380" y="446"/>
                  </a:lnTo>
                  <a:lnTo>
                    <a:pt x="390" y="446"/>
                  </a:lnTo>
                  <a:lnTo>
                    <a:pt x="396" y="464"/>
                  </a:lnTo>
                  <a:lnTo>
                    <a:pt x="396" y="464"/>
                  </a:lnTo>
                  <a:lnTo>
                    <a:pt x="398" y="476"/>
                  </a:lnTo>
                  <a:lnTo>
                    <a:pt x="398" y="476"/>
                  </a:lnTo>
                  <a:lnTo>
                    <a:pt x="400" y="464"/>
                  </a:lnTo>
                  <a:lnTo>
                    <a:pt x="406" y="446"/>
                  </a:lnTo>
                  <a:close/>
                  <a:moveTo>
                    <a:pt x="442" y="444"/>
                  </a:moveTo>
                  <a:lnTo>
                    <a:pt x="442" y="444"/>
                  </a:lnTo>
                  <a:lnTo>
                    <a:pt x="434" y="446"/>
                  </a:lnTo>
                  <a:lnTo>
                    <a:pt x="426" y="452"/>
                  </a:lnTo>
                  <a:lnTo>
                    <a:pt x="422" y="460"/>
                  </a:lnTo>
                  <a:lnTo>
                    <a:pt x="420" y="470"/>
                  </a:lnTo>
                  <a:lnTo>
                    <a:pt x="420" y="470"/>
                  </a:lnTo>
                  <a:lnTo>
                    <a:pt x="422" y="480"/>
                  </a:lnTo>
                  <a:lnTo>
                    <a:pt x="426" y="488"/>
                  </a:lnTo>
                  <a:lnTo>
                    <a:pt x="434" y="494"/>
                  </a:lnTo>
                  <a:lnTo>
                    <a:pt x="442" y="496"/>
                  </a:lnTo>
                  <a:lnTo>
                    <a:pt x="442" y="496"/>
                  </a:lnTo>
                  <a:lnTo>
                    <a:pt x="450" y="494"/>
                  </a:lnTo>
                  <a:lnTo>
                    <a:pt x="458" y="488"/>
                  </a:lnTo>
                  <a:lnTo>
                    <a:pt x="462" y="480"/>
                  </a:lnTo>
                  <a:lnTo>
                    <a:pt x="464" y="470"/>
                  </a:lnTo>
                  <a:lnTo>
                    <a:pt x="464" y="470"/>
                  </a:lnTo>
                  <a:lnTo>
                    <a:pt x="462" y="460"/>
                  </a:lnTo>
                  <a:lnTo>
                    <a:pt x="458" y="452"/>
                  </a:lnTo>
                  <a:lnTo>
                    <a:pt x="450" y="446"/>
                  </a:lnTo>
                  <a:lnTo>
                    <a:pt x="442" y="444"/>
                  </a:lnTo>
                  <a:lnTo>
                    <a:pt x="442" y="444"/>
                  </a:lnTo>
                  <a:close/>
                  <a:moveTo>
                    <a:pt x="442" y="484"/>
                  </a:moveTo>
                  <a:lnTo>
                    <a:pt x="442" y="484"/>
                  </a:lnTo>
                  <a:lnTo>
                    <a:pt x="438" y="484"/>
                  </a:lnTo>
                  <a:lnTo>
                    <a:pt x="434" y="480"/>
                  </a:lnTo>
                  <a:lnTo>
                    <a:pt x="432" y="476"/>
                  </a:lnTo>
                  <a:lnTo>
                    <a:pt x="432" y="470"/>
                  </a:lnTo>
                  <a:lnTo>
                    <a:pt x="432" y="470"/>
                  </a:lnTo>
                  <a:lnTo>
                    <a:pt x="432" y="464"/>
                  </a:lnTo>
                  <a:lnTo>
                    <a:pt x="434" y="460"/>
                  </a:lnTo>
                  <a:lnTo>
                    <a:pt x="438" y="456"/>
                  </a:lnTo>
                  <a:lnTo>
                    <a:pt x="442" y="456"/>
                  </a:lnTo>
                  <a:lnTo>
                    <a:pt x="442" y="456"/>
                  </a:lnTo>
                  <a:lnTo>
                    <a:pt x="446" y="456"/>
                  </a:lnTo>
                  <a:lnTo>
                    <a:pt x="450" y="460"/>
                  </a:lnTo>
                  <a:lnTo>
                    <a:pt x="452" y="464"/>
                  </a:lnTo>
                  <a:lnTo>
                    <a:pt x="452" y="470"/>
                  </a:lnTo>
                  <a:lnTo>
                    <a:pt x="452" y="470"/>
                  </a:lnTo>
                  <a:lnTo>
                    <a:pt x="452" y="476"/>
                  </a:lnTo>
                  <a:lnTo>
                    <a:pt x="450" y="480"/>
                  </a:lnTo>
                  <a:lnTo>
                    <a:pt x="446" y="484"/>
                  </a:lnTo>
                  <a:lnTo>
                    <a:pt x="442" y="484"/>
                  </a:lnTo>
                  <a:lnTo>
                    <a:pt x="442" y="484"/>
                  </a:lnTo>
                  <a:close/>
                  <a:moveTo>
                    <a:pt x="186" y="462"/>
                  </a:moveTo>
                  <a:lnTo>
                    <a:pt x="200" y="494"/>
                  </a:lnTo>
                  <a:lnTo>
                    <a:pt x="186" y="494"/>
                  </a:lnTo>
                  <a:lnTo>
                    <a:pt x="176" y="472"/>
                  </a:lnTo>
                  <a:lnTo>
                    <a:pt x="170" y="480"/>
                  </a:lnTo>
                  <a:lnTo>
                    <a:pt x="170" y="494"/>
                  </a:lnTo>
                  <a:lnTo>
                    <a:pt x="158" y="494"/>
                  </a:lnTo>
                  <a:lnTo>
                    <a:pt x="158" y="432"/>
                  </a:lnTo>
                  <a:lnTo>
                    <a:pt x="170" y="426"/>
                  </a:lnTo>
                  <a:lnTo>
                    <a:pt x="170" y="464"/>
                  </a:lnTo>
                  <a:lnTo>
                    <a:pt x="170" y="464"/>
                  </a:lnTo>
                  <a:lnTo>
                    <a:pt x="174" y="458"/>
                  </a:lnTo>
                  <a:lnTo>
                    <a:pt x="184" y="446"/>
                  </a:lnTo>
                  <a:lnTo>
                    <a:pt x="198" y="446"/>
                  </a:lnTo>
                  <a:lnTo>
                    <a:pt x="186" y="462"/>
                  </a:lnTo>
                  <a:close/>
                  <a:moveTo>
                    <a:pt x="242" y="494"/>
                  </a:moveTo>
                  <a:lnTo>
                    <a:pt x="230" y="494"/>
                  </a:lnTo>
                  <a:lnTo>
                    <a:pt x="230" y="446"/>
                  </a:lnTo>
                  <a:lnTo>
                    <a:pt x="242" y="446"/>
                  </a:lnTo>
                  <a:lnTo>
                    <a:pt x="242" y="450"/>
                  </a:lnTo>
                  <a:lnTo>
                    <a:pt x="242" y="450"/>
                  </a:lnTo>
                  <a:lnTo>
                    <a:pt x="248" y="446"/>
                  </a:lnTo>
                  <a:lnTo>
                    <a:pt x="254" y="444"/>
                  </a:lnTo>
                  <a:lnTo>
                    <a:pt x="254" y="444"/>
                  </a:lnTo>
                  <a:lnTo>
                    <a:pt x="262" y="446"/>
                  </a:lnTo>
                  <a:lnTo>
                    <a:pt x="268" y="450"/>
                  </a:lnTo>
                  <a:lnTo>
                    <a:pt x="272" y="458"/>
                  </a:lnTo>
                  <a:lnTo>
                    <a:pt x="272" y="466"/>
                  </a:lnTo>
                  <a:lnTo>
                    <a:pt x="272" y="494"/>
                  </a:lnTo>
                  <a:lnTo>
                    <a:pt x="260" y="494"/>
                  </a:lnTo>
                  <a:lnTo>
                    <a:pt x="260" y="468"/>
                  </a:lnTo>
                  <a:lnTo>
                    <a:pt x="260" y="468"/>
                  </a:lnTo>
                  <a:lnTo>
                    <a:pt x="260" y="462"/>
                  </a:lnTo>
                  <a:lnTo>
                    <a:pt x="258" y="458"/>
                  </a:lnTo>
                  <a:lnTo>
                    <a:pt x="256" y="456"/>
                  </a:lnTo>
                  <a:lnTo>
                    <a:pt x="252" y="456"/>
                  </a:lnTo>
                  <a:lnTo>
                    <a:pt x="252" y="456"/>
                  </a:lnTo>
                  <a:lnTo>
                    <a:pt x="248" y="456"/>
                  </a:lnTo>
                  <a:lnTo>
                    <a:pt x="244" y="458"/>
                  </a:lnTo>
                  <a:lnTo>
                    <a:pt x="244" y="462"/>
                  </a:lnTo>
                  <a:lnTo>
                    <a:pt x="242" y="468"/>
                  </a:lnTo>
                  <a:lnTo>
                    <a:pt x="242" y="494"/>
                  </a:lnTo>
                  <a:close/>
                  <a:moveTo>
                    <a:pt x="310" y="450"/>
                  </a:moveTo>
                  <a:lnTo>
                    <a:pt x="310" y="450"/>
                  </a:lnTo>
                  <a:lnTo>
                    <a:pt x="306" y="446"/>
                  </a:lnTo>
                  <a:lnTo>
                    <a:pt x="300" y="444"/>
                  </a:lnTo>
                  <a:lnTo>
                    <a:pt x="300" y="444"/>
                  </a:lnTo>
                  <a:lnTo>
                    <a:pt x="292" y="446"/>
                  </a:lnTo>
                  <a:lnTo>
                    <a:pt x="286" y="452"/>
                  </a:lnTo>
                  <a:lnTo>
                    <a:pt x="282" y="460"/>
                  </a:lnTo>
                  <a:lnTo>
                    <a:pt x="280" y="470"/>
                  </a:lnTo>
                  <a:lnTo>
                    <a:pt x="280" y="470"/>
                  </a:lnTo>
                  <a:lnTo>
                    <a:pt x="282" y="480"/>
                  </a:lnTo>
                  <a:lnTo>
                    <a:pt x="286" y="488"/>
                  </a:lnTo>
                  <a:lnTo>
                    <a:pt x="292" y="494"/>
                  </a:lnTo>
                  <a:lnTo>
                    <a:pt x="300" y="496"/>
                  </a:lnTo>
                  <a:lnTo>
                    <a:pt x="300" y="496"/>
                  </a:lnTo>
                  <a:lnTo>
                    <a:pt x="306" y="494"/>
                  </a:lnTo>
                  <a:lnTo>
                    <a:pt x="310" y="490"/>
                  </a:lnTo>
                  <a:lnTo>
                    <a:pt x="310" y="492"/>
                  </a:lnTo>
                  <a:lnTo>
                    <a:pt x="310" y="492"/>
                  </a:lnTo>
                  <a:lnTo>
                    <a:pt x="310" y="496"/>
                  </a:lnTo>
                  <a:lnTo>
                    <a:pt x="310" y="500"/>
                  </a:lnTo>
                  <a:lnTo>
                    <a:pt x="304" y="504"/>
                  </a:lnTo>
                  <a:lnTo>
                    <a:pt x="296" y="506"/>
                  </a:lnTo>
                  <a:lnTo>
                    <a:pt x="294" y="506"/>
                  </a:lnTo>
                  <a:lnTo>
                    <a:pt x="300" y="514"/>
                  </a:lnTo>
                  <a:lnTo>
                    <a:pt x="300" y="514"/>
                  </a:lnTo>
                  <a:lnTo>
                    <a:pt x="300" y="514"/>
                  </a:lnTo>
                  <a:lnTo>
                    <a:pt x="310" y="512"/>
                  </a:lnTo>
                  <a:lnTo>
                    <a:pt x="318" y="508"/>
                  </a:lnTo>
                  <a:lnTo>
                    <a:pt x="322" y="500"/>
                  </a:lnTo>
                  <a:lnTo>
                    <a:pt x="324" y="490"/>
                  </a:lnTo>
                  <a:lnTo>
                    <a:pt x="324" y="446"/>
                  </a:lnTo>
                  <a:lnTo>
                    <a:pt x="310" y="446"/>
                  </a:lnTo>
                  <a:lnTo>
                    <a:pt x="310" y="450"/>
                  </a:lnTo>
                  <a:close/>
                  <a:moveTo>
                    <a:pt x="310" y="460"/>
                  </a:moveTo>
                  <a:lnTo>
                    <a:pt x="310" y="480"/>
                  </a:lnTo>
                  <a:lnTo>
                    <a:pt x="310" y="480"/>
                  </a:lnTo>
                  <a:lnTo>
                    <a:pt x="308" y="484"/>
                  </a:lnTo>
                  <a:lnTo>
                    <a:pt x="302" y="484"/>
                  </a:lnTo>
                  <a:lnTo>
                    <a:pt x="302" y="484"/>
                  </a:lnTo>
                  <a:lnTo>
                    <a:pt x="300" y="484"/>
                  </a:lnTo>
                  <a:lnTo>
                    <a:pt x="296" y="482"/>
                  </a:lnTo>
                  <a:lnTo>
                    <a:pt x="294" y="478"/>
                  </a:lnTo>
                  <a:lnTo>
                    <a:pt x="294" y="470"/>
                  </a:lnTo>
                  <a:lnTo>
                    <a:pt x="294" y="470"/>
                  </a:lnTo>
                  <a:lnTo>
                    <a:pt x="294" y="462"/>
                  </a:lnTo>
                  <a:lnTo>
                    <a:pt x="296" y="458"/>
                  </a:lnTo>
                  <a:lnTo>
                    <a:pt x="300" y="456"/>
                  </a:lnTo>
                  <a:lnTo>
                    <a:pt x="302" y="456"/>
                  </a:lnTo>
                  <a:lnTo>
                    <a:pt x="302" y="456"/>
                  </a:lnTo>
                  <a:lnTo>
                    <a:pt x="308" y="458"/>
                  </a:lnTo>
                  <a:lnTo>
                    <a:pt x="310" y="460"/>
                  </a:lnTo>
                  <a:lnTo>
                    <a:pt x="310" y="460"/>
                  </a:lnTo>
                  <a:close/>
                  <a:moveTo>
                    <a:pt x="208" y="446"/>
                  </a:moveTo>
                  <a:lnTo>
                    <a:pt x="220" y="446"/>
                  </a:lnTo>
                  <a:lnTo>
                    <a:pt x="220" y="468"/>
                  </a:lnTo>
                  <a:lnTo>
                    <a:pt x="220" y="494"/>
                  </a:lnTo>
                  <a:lnTo>
                    <a:pt x="208" y="494"/>
                  </a:lnTo>
                  <a:lnTo>
                    <a:pt x="208" y="446"/>
                  </a:lnTo>
                  <a:close/>
                  <a:moveTo>
                    <a:pt x="220" y="432"/>
                  </a:moveTo>
                  <a:lnTo>
                    <a:pt x="220" y="438"/>
                  </a:lnTo>
                  <a:lnTo>
                    <a:pt x="208" y="438"/>
                  </a:lnTo>
                  <a:lnTo>
                    <a:pt x="208" y="426"/>
                  </a:lnTo>
                  <a:lnTo>
                    <a:pt x="220" y="426"/>
                  </a:lnTo>
                  <a:lnTo>
                    <a:pt x="220" y="432"/>
                  </a:lnTo>
                  <a:close/>
                  <a:moveTo>
                    <a:pt x="510" y="432"/>
                  </a:moveTo>
                  <a:lnTo>
                    <a:pt x="522" y="426"/>
                  </a:lnTo>
                  <a:lnTo>
                    <a:pt x="522" y="470"/>
                  </a:lnTo>
                  <a:lnTo>
                    <a:pt x="522" y="494"/>
                  </a:lnTo>
                  <a:lnTo>
                    <a:pt x="510" y="494"/>
                  </a:lnTo>
                  <a:lnTo>
                    <a:pt x="510" y="432"/>
                  </a:lnTo>
                  <a:close/>
                  <a:moveTo>
                    <a:pt x="88" y="166"/>
                  </a:moveTo>
                  <a:lnTo>
                    <a:pt x="188" y="166"/>
                  </a:lnTo>
                  <a:lnTo>
                    <a:pt x="188" y="108"/>
                  </a:lnTo>
                  <a:lnTo>
                    <a:pt x="88" y="108"/>
                  </a:lnTo>
                  <a:lnTo>
                    <a:pt x="88" y="62"/>
                  </a:lnTo>
                  <a:lnTo>
                    <a:pt x="198" y="62"/>
                  </a:lnTo>
                  <a:lnTo>
                    <a:pt x="162" y="0"/>
                  </a:lnTo>
                  <a:lnTo>
                    <a:pt x="6" y="0"/>
                  </a:lnTo>
                  <a:lnTo>
                    <a:pt x="6" y="274"/>
                  </a:lnTo>
                  <a:lnTo>
                    <a:pt x="226" y="274"/>
                  </a:lnTo>
                  <a:lnTo>
                    <a:pt x="226" y="212"/>
                  </a:lnTo>
                  <a:lnTo>
                    <a:pt x="88" y="212"/>
                  </a:lnTo>
                  <a:lnTo>
                    <a:pt x="88" y="166"/>
                  </a:lnTo>
                  <a:close/>
                  <a:moveTo>
                    <a:pt x="374" y="0"/>
                  </a:moveTo>
                  <a:lnTo>
                    <a:pt x="326" y="90"/>
                  </a:lnTo>
                  <a:lnTo>
                    <a:pt x="280" y="0"/>
                  </a:lnTo>
                  <a:lnTo>
                    <a:pt x="188" y="0"/>
                  </a:lnTo>
                  <a:lnTo>
                    <a:pt x="284" y="166"/>
                  </a:lnTo>
                  <a:lnTo>
                    <a:pt x="284" y="274"/>
                  </a:lnTo>
                  <a:lnTo>
                    <a:pt x="366" y="274"/>
                  </a:lnTo>
                  <a:lnTo>
                    <a:pt x="366" y="166"/>
                  </a:lnTo>
                  <a:lnTo>
                    <a:pt x="464" y="0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</p:grpSp>
    </p:spTree>
    <p:extLst>
      <p:ext uri="{BB962C8B-B14F-4D97-AF65-F5344CB8AC3E}">
        <p14:creationId xmlns:p14="http://schemas.microsoft.com/office/powerpoint/2010/main" val="11464374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36000" rIns="0" bIns="0" numCol="1" anchor="t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1" y="1211580"/>
            <a:ext cx="8225549" cy="5016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705296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1"/>
          <p:cNvSpPr>
            <a:spLocks noChangeShapeType="1"/>
          </p:cNvSpPr>
          <p:nvPr/>
        </p:nvSpPr>
        <p:spPr bwMode="auto">
          <a:xfrm>
            <a:off x="455613" y="6243638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4626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1"/>
          <p:cNvSpPr>
            <a:spLocks noChangeShapeType="1"/>
          </p:cNvSpPr>
          <p:nvPr/>
        </p:nvSpPr>
        <p:spPr bwMode="auto">
          <a:xfrm>
            <a:off x="455613" y="6243638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noProof="0" dirty="0">
              <a:solidFill>
                <a:schemeClr val="bg1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5612" y="1325881"/>
            <a:ext cx="3506400" cy="4603321"/>
          </a:xfr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381291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68751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4B0007-DA02-48C7-9137-9386DFC24A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373392" y="795662"/>
            <a:ext cx="3695884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81326" y="1954221"/>
            <a:ext cx="3245009" cy="979702"/>
          </a:xfrm>
        </p:spPr>
        <p:txBody>
          <a:bodyPr/>
          <a:lstStyle>
            <a:lvl1pPr>
              <a:defRPr sz="2249" b="0">
                <a:solidFill>
                  <a:schemeClr val="tx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581326" y="3046160"/>
            <a:ext cx="3245009" cy="1046323"/>
          </a:xfrm>
        </p:spPr>
        <p:txBody>
          <a:bodyPr/>
          <a:lstStyle>
            <a:lvl1pPr marL="0" indent="0" algn="l">
              <a:spcAft>
                <a:spcPts val="899"/>
              </a:spcAft>
              <a:buNone/>
              <a:defRPr sz="1499">
                <a:solidFill>
                  <a:schemeClr val="tx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199" b="1">
                <a:solidFill>
                  <a:srgbClr val="404040"/>
                </a:solidFill>
              </a:defRPr>
            </a:lvl2pPr>
            <a:lvl3pPr marL="685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6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C8422AE9-8257-41A9-AB41-1F10585C88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769544" y="4960938"/>
            <a:ext cx="918684" cy="1435100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19659BD-653C-4300-9060-420AFAE395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A4669336-72A1-4233-827A-C41AB4C1CC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/>
            </a:p>
          </p:txBody>
        </p:sp>
      </p:grpSp>
    </p:spTree>
    <p:extLst>
      <p:ext uri="{BB962C8B-B14F-4D97-AF65-F5344CB8AC3E}">
        <p14:creationId xmlns:p14="http://schemas.microsoft.com/office/powerpoint/2010/main" val="6228686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 userDrawn="1"/>
        </p:nvGrpSpPr>
        <p:grpSpPr>
          <a:xfrm>
            <a:off x="373392" y="5826614"/>
            <a:ext cx="2907003" cy="570195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 userDrawn="1">
            <p:ph type="ctrTitle"/>
          </p:nvPr>
        </p:nvSpPr>
        <p:spPr>
          <a:xfrm>
            <a:off x="708291" y="2158329"/>
            <a:ext cx="3586044" cy="860400"/>
          </a:xfrm>
          <a:prstGeom prst="rect">
            <a:avLst/>
          </a:prstGeom>
        </p:spPr>
        <p:txBody>
          <a:bodyPr/>
          <a:lstStyle>
            <a:lvl1pPr>
              <a:defRPr sz="224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 userDrawn="1">
            <p:ph type="subTitle" idx="1"/>
          </p:nvPr>
        </p:nvSpPr>
        <p:spPr>
          <a:xfrm>
            <a:off x="708435" y="3200329"/>
            <a:ext cx="3604144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99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1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685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6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 userDrawn="1"/>
        </p:nvSpPr>
        <p:spPr>
          <a:xfrm>
            <a:off x="366834" y="723658"/>
            <a:ext cx="4258491" cy="3452894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349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366834" y="4021757"/>
            <a:ext cx="113676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349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580721" y="4021757"/>
            <a:ext cx="113676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349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794519" y="4021757"/>
            <a:ext cx="113676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349"/>
          </a:p>
        </p:txBody>
      </p:sp>
      <p:grpSp>
        <p:nvGrpSpPr>
          <p:cNvPr id="104" name="Group 4">
            <a:extLst>
              <a:ext uri="{FF2B5EF4-FFF2-40B4-BE49-F238E27FC236}">
                <a16:creationId xmlns:a16="http://schemas.microsoft.com/office/drawing/2014/main" id="{89402076-F24D-44C5-B8A7-1127F9C4B9B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769544" y="4960938"/>
            <a:ext cx="918684" cy="1435100"/>
            <a:chOff x="6529" y="3125"/>
            <a:chExt cx="772" cy="904"/>
          </a:xfrm>
        </p:grpSpPr>
        <p:sp>
          <p:nvSpPr>
            <p:cNvPr id="105" name="Freeform 5">
              <a:extLst>
                <a:ext uri="{FF2B5EF4-FFF2-40B4-BE49-F238E27FC236}">
                  <a16:creationId xmlns:a16="http://schemas.microsoft.com/office/drawing/2014/main" id="{A239DDBF-0740-4B20-9CF3-A05C2A0BF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/>
            </a:p>
          </p:txBody>
        </p:sp>
        <p:sp>
          <p:nvSpPr>
            <p:cNvPr id="106" name="Freeform 6">
              <a:extLst>
                <a:ext uri="{FF2B5EF4-FFF2-40B4-BE49-F238E27FC236}">
                  <a16:creationId xmlns:a16="http://schemas.microsoft.com/office/drawing/2014/main" id="{380EECCA-3396-425E-AB04-F11ABB1B50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/>
            </a:p>
          </p:txBody>
        </p:sp>
      </p:grpSp>
    </p:spTree>
    <p:extLst>
      <p:ext uri="{BB962C8B-B14F-4D97-AF65-F5344CB8AC3E}">
        <p14:creationId xmlns:p14="http://schemas.microsoft.com/office/powerpoint/2010/main" val="18357870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32889845-07EE-48FB-A972-F8ECF1EF87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5" t="10644" r="13554" b="5020"/>
          <a:stretch/>
        </p:blipFill>
        <p:spPr>
          <a:xfrm>
            <a:off x="-1" y="9199"/>
            <a:ext cx="9144001" cy="685800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819BCB30-E1AA-4383-BEF0-0BE30C6425D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833" y="869578"/>
            <a:ext cx="3634125" cy="3933825"/>
          </a:xfrm>
          <a:prstGeom prst="rect">
            <a:avLst/>
          </a:prstGeom>
        </p:spPr>
      </p:pic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 userDrawn="1"/>
        </p:nvGrpSpPr>
        <p:grpSpPr>
          <a:xfrm>
            <a:off x="373392" y="5826614"/>
            <a:ext cx="2907003" cy="570195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8291" y="2158329"/>
            <a:ext cx="2998766" cy="860400"/>
          </a:xfrm>
          <a:prstGeom prst="rect">
            <a:avLst/>
          </a:prstGeom>
        </p:spPr>
        <p:txBody>
          <a:bodyPr/>
          <a:lstStyle>
            <a:lvl1pPr>
              <a:defRPr sz="224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8436" y="3200329"/>
            <a:ext cx="3013901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99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1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685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6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grpSp>
        <p:nvGrpSpPr>
          <p:cNvPr id="82" name="Group 4">
            <a:extLst>
              <a:ext uri="{FF2B5EF4-FFF2-40B4-BE49-F238E27FC236}">
                <a16:creationId xmlns:a16="http://schemas.microsoft.com/office/drawing/2014/main" id="{A63454B3-EB4E-450A-98AA-6B5943D897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769544" y="4960938"/>
            <a:ext cx="918684" cy="1435100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C4ED221A-C963-42C0-91ED-C597F6BDAF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7956D1CB-5F24-4766-80AE-D755153834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/>
            </a:p>
          </p:txBody>
        </p:sp>
      </p:grpSp>
    </p:spTree>
    <p:extLst>
      <p:ext uri="{BB962C8B-B14F-4D97-AF65-F5344CB8AC3E}">
        <p14:creationId xmlns:p14="http://schemas.microsoft.com/office/powerpoint/2010/main" val="21652836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400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1" y="907750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806A2-2AA7-4EC7-8FA5-6DD8E9FC1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14021-CB4E-4A4F-8709-D33FAB29C8FB}" type="datetime3">
              <a:rPr lang="en-US" smtClean="0"/>
              <a:t>4 August 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6F6B4-9E49-490D-8FE1-DB9035090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35AEC-478D-4BBF-9883-4CE09EB3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C5F387F-0A77-424D-88D8-FFE5F0CA2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137920"/>
            <a:ext cx="82296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98630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294200"/>
            <a:ext cx="8229600" cy="590400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Standard slide</a:t>
            </a:r>
            <a:endParaRPr lang="en-GB" dirty="0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1" y="907750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F0AABF-D862-4E52-856A-98A908BD8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9B0F1-44AD-42A5-9A37-2FB41F1EC903}" type="datetime3">
              <a:rPr lang="en-US" smtClean="0"/>
              <a:t>4 August 2021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FDC76-F946-4827-A773-FCD68068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BF873B-E40B-4AF7-8D2F-967775EB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44078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46139" y="1"/>
            <a:ext cx="2997862" cy="615610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5580410" cy="590400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1137921"/>
            <a:ext cx="5471882" cy="873760"/>
          </a:xfrm>
        </p:spPr>
        <p:txBody>
          <a:bodyPr/>
          <a:lstStyle>
            <a:lvl1pPr marL="0" indent="0">
              <a:buNone/>
              <a:defRPr sz="1349">
                <a:solidFill>
                  <a:schemeClr val="bg1"/>
                </a:solidFill>
              </a:defRPr>
            </a:lvl1pPr>
            <a:lvl2pPr marL="267329" indent="0">
              <a:buNone/>
              <a:defRPr sz="1349">
                <a:solidFill>
                  <a:schemeClr val="bg1"/>
                </a:solidFill>
              </a:defRPr>
            </a:lvl2pPr>
            <a:lvl3pPr marL="534656" indent="0">
              <a:buNone/>
              <a:defRPr sz="1199">
                <a:solidFill>
                  <a:schemeClr val="bg1"/>
                </a:solidFill>
              </a:defRPr>
            </a:lvl3pPr>
            <a:lvl4pPr marL="801985" indent="0">
              <a:buNone/>
              <a:defRPr sz="1049">
                <a:solidFill>
                  <a:schemeClr val="bg1"/>
                </a:solidFill>
              </a:defRPr>
            </a:lvl4pPr>
            <a:lvl5pPr marL="1069313" indent="0">
              <a:buNone/>
              <a:defRPr sz="8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57201" y="2311401"/>
            <a:ext cx="2683690" cy="3844704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29" indent="0">
              <a:buNone/>
              <a:defRPr sz="1349">
                <a:solidFill>
                  <a:schemeClr val="bg1"/>
                </a:solidFill>
              </a:defRPr>
            </a:lvl2pPr>
            <a:lvl3pPr marL="534656" indent="0">
              <a:buNone/>
              <a:defRPr sz="1199">
                <a:solidFill>
                  <a:schemeClr val="bg1"/>
                </a:solidFill>
              </a:defRPr>
            </a:lvl3pPr>
            <a:lvl4pPr marL="801985" indent="0">
              <a:buNone/>
              <a:defRPr sz="1049">
                <a:solidFill>
                  <a:schemeClr val="bg1"/>
                </a:solidFill>
              </a:defRPr>
            </a:lvl4pPr>
            <a:lvl5pPr marL="1069313" indent="0">
              <a:buNone/>
              <a:defRPr sz="8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45393" y="2311403"/>
            <a:ext cx="2683690" cy="1254759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29" indent="0">
              <a:buNone/>
              <a:defRPr sz="1349">
                <a:solidFill>
                  <a:schemeClr val="bg1"/>
                </a:solidFill>
              </a:defRPr>
            </a:lvl2pPr>
            <a:lvl3pPr marL="534656" indent="0">
              <a:buNone/>
              <a:defRPr sz="1199">
                <a:solidFill>
                  <a:schemeClr val="bg1"/>
                </a:solidFill>
              </a:defRPr>
            </a:lvl3pPr>
            <a:lvl4pPr marL="801985" indent="0">
              <a:buNone/>
              <a:defRPr sz="1049">
                <a:solidFill>
                  <a:schemeClr val="bg1"/>
                </a:solidFill>
              </a:defRPr>
            </a:lvl4pPr>
            <a:lvl5pPr marL="1069313" indent="0">
              <a:buNone/>
              <a:defRPr sz="8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245393" y="4236721"/>
            <a:ext cx="2683690" cy="1944160"/>
          </a:xfrm>
        </p:spPr>
        <p:txBody>
          <a:bodyPr numCol="1"/>
          <a:lstStyle>
            <a:lvl1pPr marL="0" indent="0">
              <a:buNone/>
              <a:defRPr sz="1349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267329" indent="0">
              <a:buNone/>
              <a:defRPr sz="1349">
                <a:solidFill>
                  <a:schemeClr val="bg1"/>
                </a:solidFill>
              </a:defRPr>
            </a:lvl2pPr>
            <a:lvl3pPr marL="534656" indent="0">
              <a:buNone/>
              <a:defRPr sz="1199">
                <a:solidFill>
                  <a:schemeClr val="bg1"/>
                </a:solidFill>
              </a:defRPr>
            </a:lvl3pPr>
            <a:lvl4pPr marL="801985" indent="0">
              <a:buNone/>
              <a:defRPr sz="1049">
                <a:solidFill>
                  <a:schemeClr val="bg1"/>
                </a:solidFill>
              </a:defRPr>
            </a:lvl4pPr>
            <a:lvl5pPr marL="1069313" indent="0">
              <a:buNone/>
              <a:defRPr sz="8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1" y="907750"/>
            <a:ext cx="5580411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DA286-FC7C-4768-AFFF-1618056D68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AA65521-E907-4B6A-8E88-DD4BEE4ED137}" type="datetime3">
              <a:rPr lang="en-US" smtClean="0"/>
              <a:t>4 August 2021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73E4D-1EBD-404A-B8F4-9B8AD7336F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59C267-49E7-46A8-B353-C5EB81154A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3839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75" y="5879592"/>
            <a:ext cx="3780000" cy="618750"/>
          </a:xfrm>
          <a:prstGeom prst="rect">
            <a:avLst/>
          </a:prstGeom>
        </p:spPr>
      </p:pic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886968" y="3258529"/>
            <a:ext cx="5943432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rgbClr val="333333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886968" y="2288083"/>
            <a:ext cx="5943432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33333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457201" y="777877"/>
            <a:ext cx="6753225" cy="3400425"/>
            <a:chOff x="288" y="490"/>
            <a:chExt cx="4254" cy="2142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8" y="490"/>
              <a:ext cx="4254" cy="2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/>
            </a:p>
          </p:txBody>
        </p:sp>
        <p:sp>
          <p:nvSpPr>
            <p:cNvPr id="4" name="Freeform 5"/>
            <p:cNvSpPr>
              <a:spLocks noEditPoints="1"/>
            </p:cNvSpPr>
            <p:nvPr/>
          </p:nvSpPr>
          <p:spPr bwMode="auto">
            <a:xfrm>
              <a:off x="288" y="490"/>
              <a:ext cx="4254" cy="2142"/>
            </a:xfrm>
            <a:custGeom>
              <a:avLst/>
              <a:gdLst>
                <a:gd name="T0" fmla="*/ 98 w 4254"/>
                <a:gd name="T1" fmla="*/ 2142 h 2142"/>
                <a:gd name="T2" fmla="*/ 0 w 4254"/>
                <a:gd name="T3" fmla="*/ 2142 h 2142"/>
                <a:gd name="T4" fmla="*/ 0 w 4254"/>
                <a:gd name="T5" fmla="*/ 2044 h 2142"/>
                <a:gd name="T6" fmla="*/ 98 w 4254"/>
                <a:gd name="T7" fmla="*/ 2044 h 2142"/>
                <a:gd name="T8" fmla="*/ 98 w 4254"/>
                <a:gd name="T9" fmla="*/ 2142 h 2142"/>
                <a:gd name="T10" fmla="*/ 280 w 4254"/>
                <a:gd name="T11" fmla="*/ 2044 h 2142"/>
                <a:gd name="T12" fmla="*/ 182 w 4254"/>
                <a:gd name="T13" fmla="*/ 2044 h 2142"/>
                <a:gd name="T14" fmla="*/ 182 w 4254"/>
                <a:gd name="T15" fmla="*/ 2142 h 2142"/>
                <a:gd name="T16" fmla="*/ 280 w 4254"/>
                <a:gd name="T17" fmla="*/ 2142 h 2142"/>
                <a:gd name="T18" fmla="*/ 280 w 4254"/>
                <a:gd name="T19" fmla="*/ 2044 h 2142"/>
                <a:gd name="T20" fmla="*/ 462 w 4254"/>
                <a:gd name="T21" fmla="*/ 2044 h 2142"/>
                <a:gd name="T22" fmla="*/ 364 w 4254"/>
                <a:gd name="T23" fmla="*/ 2044 h 2142"/>
                <a:gd name="T24" fmla="*/ 364 w 4254"/>
                <a:gd name="T25" fmla="*/ 2142 h 2142"/>
                <a:gd name="T26" fmla="*/ 462 w 4254"/>
                <a:gd name="T27" fmla="*/ 2142 h 2142"/>
                <a:gd name="T28" fmla="*/ 462 w 4254"/>
                <a:gd name="T29" fmla="*/ 2044 h 2142"/>
                <a:gd name="T30" fmla="*/ 0 w 4254"/>
                <a:gd name="T31" fmla="*/ 748 h 2142"/>
                <a:gd name="T32" fmla="*/ 0 w 4254"/>
                <a:gd name="T33" fmla="*/ 1960 h 2142"/>
                <a:gd name="T34" fmla="*/ 98 w 4254"/>
                <a:gd name="T35" fmla="*/ 1960 h 2142"/>
                <a:gd name="T36" fmla="*/ 98 w 4254"/>
                <a:gd name="T37" fmla="*/ 830 h 2142"/>
                <a:gd name="T38" fmla="*/ 4152 w 4254"/>
                <a:gd name="T39" fmla="*/ 114 h 2142"/>
                <a:gd name="T40" fmla="*/ 4152 w 4254"/>
                <a:gd name="T41" fmla="*/ 2042 h 2142"/>
                <a:gd name="T42" fmla="*/ 546 w 4254"/>
                <a:gd name="T43" fmla="*/ 2044 h 2142"/>
                <a:gd name="T44" fmla="*/ 546 w 4254"/>
                <a:gd name="T45" fmla="*/ 2142 h 2142"/>
                <a:gd name="T46" fmla="*/ 4254 w 4254"/>
                <a:gd name="T47" fmla="*/ 2142 h 2142"/>
                <a:gd name="T48" fmla="*/ 4254 w 4254"/>
                <a:gd name="T49" fmla="*/ 0 h 2142"/>
                <a:gd name="T50" fmla="*/ 0 w 4254"/>
                <a:gd name="T51" fmla="*/ 748 h 2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4" h="2142">
                  <a:moveTo>
                    <a:pt x="98" y="2142"/>
                  </a:moveTo>
                  <a:lnTo>
                    <a:pt x="0" y="2142"/>
                  </a:lnTo>
                  <a:lnTo>
                    <a:pt x="0" y="2044"/>
                  </a:lnTo>
                  <a:lnTo>
                    <a:pt x="98" y="2044"/>
                  </a:lnTo>
                  <a:lnTo>
                    <a:pt x="98" y="2142"/>
                  </a:lnTo>
                  <a:close/>
                  <a:moveTo>
                    <a:pt x="280" y="2044"/>
                  </a:moveTo>
                  <a:lnTo>
                    <a:pt x="182" y="2044"/>
                  </a:lnTo>
                  <a:lnTo>
                    <a:pt x="182" y="2142"/>
                  </a:lnTo>
                  <a:lnTo>
                    <a:pt x="280" y="2142"/>
                  </a:lnTo>
                  <a:lnTo>
                    <a:pt x="280" y="2044"/>
                  </a:lnTo>
                  <a:close/>
                  <a:moveTo>
                    <a:pt x="462" y="2044"/>
                  </a:moveTo>
                  <a:lnTo>
                    <a:pt x="364" y="2044"/>
                  </a:lnTo>
                  <a:lnTo>
                    <a:pt x="364" y="2142"/>
                  </a:lnTo>
                  <a:lnTo>
                    <a:pt x="462" y="2142"/>
                  </a:lnTo>
                  <a:lnTo>
                    <a:pt x="462" y="2044"/>
                  </a:lnTo>
                  <a:close/>
                  <a:moveTo>
                    <a:pt x="0" y="748"/>
                  </a:moveTo>
                  <a:lnTo>
                    <a:pt x="0" y="1960"/>
                  </a:lnTo>
                  <a:lnTo>
                    <a:pt x="98" y="1960"/>
                  </a:lnTo>
                  <a:lnTo>
                    <a:pt x="98" y="830"/>
                  </a:lnTo>
                  <a:lnTo>
                    <a:pt x="4152" y="114"/>
                  </a:lnTo>
                  <a:lnTo>
                    <a:pt x="4152" y="2042"/>
                  </a:lnTo>
                  <a:lnTo>
                    <a:pt x="546" y="2044"/>
                  </a:lnTo>
                  <a:lnTo>
                    <a:pt x="546" y="2142"/>
                  </a:lnTo>
                  <a:lnTo>
                    <a:pt x="4254" y="2142"/>
                  </a:lnTo>
                  <a:lnTo>
                    <a:pt x="4254" y="0"/>
                  </a:lnTo>
                  <a:lnTo>
                    <a:pt x="0" y="74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960889-D0D5-4B53-85F9-959708EE87B8}"/>
              </a:ext>
            </a:extLst>
          </p:cNvPr>
          <p:cNvGrpSpPr/>
          <p:nvPr/>
        </p:nvGrpSpPr>
        <p:grpSpPr>
          <a:xfrm>
            <a:off x="7708392" y="5346131"/>
            <a:ext cx="987552" cy="1152626"/>
            <a:chOff x="9040813" y="5535613"/>
            <a:chExt cx="1082675" cy="126365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909B99A6-C411-4CDC-B507-E9252CD98B8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0813" y="5535613"/>
              <a:ext cx="866775" cy="314325"/>
            </a:xfrm>
            <a:custGeom>
              <a:avLst/>
              <a:gdLst>
                <a:gd name="T0" fmla="*/ 546 w 546"/>
                <a:gd name="T1" fmla="*/ 0 h 198"/>
                <a:gd name="T2" fmla="*/ 0 w 546"/>
                <a:gd name="T3" fmla="*/ 198 h 198"/>
                <a:gd name="T4" fmla="*/ 546 w 546"/>
                <a:gd name="T5" fmla="*/ 102 h 198"/>
                <a:gd name="T6" fmla="*/ 546 w 546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6" h="198">
                  <a:moveTo>
                    <a:pt x="546" y="0"/>
                  </a:moveTo>
                  <a:lnTo>
                    <a:pt x="0" y="198"/>
                  </a:lnTo>
                  <a:lnTo>
                    <a:pt x="546" y="102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21173760-2F02-448D-8D69-0E174C71E1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40813" y="5983288"/>
              <a:ext cx="1082675" cy="815975"/>
            </a:xfrm>
            <a:custGeom>
              <a:avLst/>
              <a:gdLst>
                <a:gd name="T0" fmla="*/ 6 w 682"/>
                <a:gd name="T1" fmla="*/ 342 h 514"/>
                <a:gd name="T2" fmla="*/ 38 w 682"/>
                <a:gd name="T3" fmla="*/ 380 h 514"/>
                <a:gd name="T4" fmla="*/ 34 w 682"/>
                <a:gd name="T5" fmla="*/ 354 h 514"/>
                <a:gd name="T6" fmla="*/ 78 w 682"/>
                <a:gd name="T7" fmla="*/ 392 h 514"/>
                <a:gd name="T8" fmla="*/ 96 w 682"/>
                <a:gd name="T9" fmla="*/ 406 h 514"/>
                <a:gd name="T10" fmla="*/ 250 w 682"/>
                <a:gd name="T11" fmla="*/ 364 h 514"/>
                <a:gd name="T12" fmla="*/ 266 w 682"/>
                <a:gd name="T13" fmla="*/ 372 h 514"/>
                <a:gd name="T14" fmla="*/ 132 w 682"/>
                <a:gd name="T15" fmla="*/ 380 h 514"/>
                <a:gd name="T16" fmla="*/ 164 w 682"/>
                <a:gd name="T17" fmla="*/ 374 h 514"/>
                <a:gd name="T18" fmla="*/ 192 w 682"/>
                <a:gd name="T19" fmla="*/ 364 h 514"/>
                <a:gd name="T20" fmla="*/ 192 w 682"/>
                <a:gd name="T21" fmla="*/ 374 h 514"/>
                <a:gd name="T22" fmla="*/ 446 w 682"/>
                <a:gd name="T23" fmla="*/ 406 h 514"/>
                <a:gd name="T24" fmla="*/ 456 w 682"/>
                <a:gd name="T25" fmla="*/ 358 h 514"/>
                <a:gd name="T26" fmla="*/ 446 w 682"/>
                <a:gd name="T27" fmla="*/ 394 h 514"/>
                <a:gd name="T28" fmla="*/ 290 w 682"/>
                <a:gd name="T29" fmla="*/ 384 h 514"/>
                <a:gd name="T30" fmla="*/ 304 w 682"/>
                <a:gd name="T31" fmla="*/ 420 h 514"/>
                <a:gd name="T32" fmla="*/ 320 w 682"/>
                <a:gd name="T33" fmla="*/ 394 h 514"/>
                <a:gd name="T34" fmla="*/ 316 w 682"/>
                <a:gd name="T35" fmla="*/ 372 h 514"/>
                <a:gd name="T36" fmla="*/ 380 w 682"/>
                <a:gd name="T37" fmla="*/ 376 h 514"/>
                <a:gd name="T38" fmla="*/ 402 w 682"/>
                <a:gd name="T39" fmla="*/ 410 h 514"/>
                <a:gd name="T40" fmla="*/ 374 w 682"/>
                <a:gd name="T41" fmla="*/ 388 h 514"/>
                <a:gd name="T42" fmla="*/ 514 w 682"/>
                <a:gd name="T43" fmla="*/ 394 h 514"/>
                <a:gd name="T44" fmla="*/ 512 w 682"/>
                <a:gd name="T45" fmla="*/ 360 h 514"/>
                <a:gd name="T46" fmla="*/ 522 w 682"/>
                <a:gd name="T47" fmla="*/ 402 h 514"/>
                <a:gd name="T48" fmla="*/ 632 w 682"/>
                <a:gd name="T49" fmla="*/ 394 h 514"/>
                <a:gd name="T50" fmla="*/ 620 w 682"/>
                <a:gd name="T51" fmla="*/ 358 h 514"/>
                <a:gd name="T52" fmla="*/ 632 w 682"/>
                <a:gd name="T53" fmla="*/ 394 h 514"/>
                <a:gd name="T54" fmla="*/ 584 w 682"/>
                <a:gd name="T55" fmla="*/ 396 h 514"/>
                <a:gd name="T56" fmla="*/ 562 w 682"/>
                <a:gd name="T57" fmla="*/ 372 h 514"/>
                <a:gd name="T58" fmla="*/ 548 w 682"/>
                <a:gd name="T59" fmla="*/ 410 h 514"/>
                <a:gd name="T60" fmla="*/ 548 w 682"/>
                <a:gd name="T61" fmla="*/ 372 h 514"/>
                <a:gd name="T62" fmla="*/ 664 w 682"/>
                <a:gd name="T63" fmla="*/ 374 h 514"/>
                <a:gd name="T64" fmla="*/ 678 w 682"/>
                <a:gd name="T65" fmla="*/ 374 h 514"/>
                <a:gd name="T66" fmla="*/ 228 w 682"/>
                <a:gd name="T67" fmla="*/ 354 h 514"/>
                <a:gd name="T68" fmla="*/ 530 w 682"/>
                <a:gd name="T69" fmla="*/ 470 h 514"/>
                <a:gd name="T70" fmla="*/ 552 w 682"/>
                <a:gd name="T71" fmla="*/ 484 h 514"/>
                <a:gd name="T72" fmla="*/ 560 w 682"/>
                <a:gd name="T73" fmla="*/ 480 h 514"/>
                <a:gd name="T74" fmla="*/ 120 w 682"/>
                <a:gd name="T75" fmla="*/ 494 h 514"/>
                <a:gd name="T76" fmla="*/ 42 w 682"/>
                <a:gd name="T77" fmla="*/ 494 h 514"/>
                <a:gd name="T78" fmla="*/ 20 w 682"/>
                <a:gd name="T79" fmla="*/ 476 h 514"/>
                <a:gd name="T80" fmla="*/ 70 w 682"/>
                <a:gd name="T81" fmla="*/ 460 h 514"/>
                <a:gd name="T82" fmla="*/ 106 w 682"/>
                <a:gd name="T83" fmla="*/ 452 h 514"/>
                <a:gd name="T84" fmla="*/ 90 w 682"/>
                <a:gd name="T85" fmla="*/ 456 h 514"/>
                <a:gd name="T86" fmla="*/ 496 w 682"/>
                <a:gd name="T87" fmla="*/ 458 h 514"/>
                <a:gd name="T88" fmla="*/ 494 w 682"/>
                <a:gd name="T89" fmla="*/ 444 h 514"/>
                <a:gd name="T90" fmla="*/ 376 w 682"/>
                <a:gd name="T91" fmla="*/ 494 h 514"/>
                <a:gd name="T92" fmla="*/ 398 w 682"/>
                <a:gd name="T93" fmla="*/ 476 h 514"/>
                <a:gd name="T94" fmla="*/ 442 w 682"/>
                <a:gd name="T95" fmla="*/ 496 h 514"/>
                <a:gd name="T96" fmla="*/ 438 w 682"/>
                <a:gd name="T97" fmla="*/ 484 h 514"/>
                <a:gd name="T98" fmla="*/ 452 w 682"/>
                <a:gd name="T99" fmla="*/ 470 h 514"/>
                <a:gd name="T100" fmla="*/ 170 w 682"/>
                <a:gd name="T101" fmla="*/ 426 h 514"/>
                <a:gd name="T102" fmla="*/ 254 w 682"/>
                <a:gd name="T103" fmla="*/ 444 h 514"/>
                <a:gd name="T104" fmla="*/ 252 w 682"/>
                <a:gd name="T105" fmla="*/ 456 h 514"/>
                <a:gd name="T106" fmla="*/ 280 w 682"/>
                <a:gd name="T107" fmla="*/ 470 h 514"/>
                <a:gd name="T108" fmla="*/ 296 w 682"/>
                <a:gd name="T109" fmla="*/ 506 h 514"/>
                <a:gd name="T110" fmla="*/ 310 w 682"/>
                <a:gd name="T111" fmla="*/ 480 h 514"/>
                <a:gd name="T112" fmla="*/ 308 w 682"/>
                <a:gd name="T113" fmla="*/ 458 h 514"/>
                <a:gd name="T114" fmla="*/ 220 w 682"/>
                <a:gd name="T115" fmla="*/ 432 h 514"/>
                <a:gd name="T116" fmla="*/ 6 w 682"/>
                <a:gd name="T117" fmla="*/ 0 h 514"/>
                <a:gd name="T118" fmla="*/ 464 w 682"/>
                <a:gd name="T119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82" h="514">
                  <a:moveTo>
                    <a:pt x="58" y="388"/>
                  </a:moveTo>
                  <a:lnTo>
                    <a:pt x="58" y="388"/>
                  </a:lnTo>
                  <a:lnTo>
                    <a:pt x="56" y="382"/>
                  </a:lnTo>
                  <a:lnTo>
                    <a:pt x="54" y="378"/>
                  </a:lnTo>
                  <a:lnTo>
                    <a:pt x="48" y="372"/>
                  </a:lnTo>
                  <a:lnTo>
                    <a:pt x="48" y="372"/>
                  </a:lnTo>
                  <a:lnTo>
                    <a:pt x="54" y="368"/>
                  </a:lnTo>
                  <a:lnTo>
                    <a:pt x="56" y="360"/>
                  </a:lnTo>
                  <a:lnTo>
                    <a:pt x="56" y="360"/>
                  </a:lnTo>
                  <a:lnTo>
                    <a:pt x="54" y="352"/>
                  </a:lnTo>
                  <a:lnTo>
                    <a:pt x="50" y="346"/>
                  </a:lnTo>
                  <a:lnTo>
                    <a:pt x="44" y="344"/>
                  </a:lnTo>
                  <a:lnTo>
                    <a:pt x="34" y="342"/>
                  </a:lnTo>
                  <a:lnTo>
                    <a:pt x="6" y="342"/>
                  </a:lnTo>
                  <a:lnTo>
                    <a:pt x="6" y="410"/>
                  </a:lnTo>
                  <a:lnTo>
                    <a:pt x="34" y="410"/>
                  </a:lnTo>
                  <a:lnTo>
                    <a:pt x="34" y="410"/>
                  </a:lnTo>
                  <a:lnTo>
                    <a:pt x="44" y="408"/>
                  </a:lnTo>
                  <a:lnTo>
                    <a:pt x="52" y="404"/>
                  </a:lnTo>
                  <a:lnTo>
                    <a:pt x="56" y="396"/>
                  </a:lnTo>
                  <a:lnTo>
                    <a:pt x="58" y="388"/>
                  </a:lnTo>
                  <a:lnTo>
                    <a:pt x="58" y="388"/>
                  </a:lnTo>
                  <a:close/>
                  <a:moveTo>
                    <a:pt x="34" y="398"/>
                  </a:moveTo>
                  <a:lnTo>
                    <a:pt x="18" y="398"/>
                  </a:lnTo>
                  <a:lnTo>
                    <a:pt x="18" y="378"/>
                  </a:lnTo>
                  <a:lnTo>
                    <a:pt x="34" y="378"/>
                  </a:lnTo>
                  <a:lnTo>
                    <a:pt x="34" y="378"/>
                  </a:lnTo>
                  <a:lnTo>
                    <a:pt x="38" y="380"/>
                  </a:lnTo>
                  <a:lnTo>
                    <a:pt x="42" y="380"/>
                  </a:lnTo>
                  <a:lnTo>
                    <a:pt x="44" y="384"/>
                  </a:lnTo>
                  <a:lnTo>
                    <a:pt x="44" y="388"/>
                  </a:lnTo>
                  <a:lnTo>
                    <a:pt x="44" y="388"/>
                  </a:lnTo>
                  <a:lnTo>
                    <a:pt x="44" y="392"/>
                  </a:lnTo>
                  <a:lnTo>
                    <a:pt x="42" y="396"/>
                  </a:lnTo>
                  <a:lnTo>
                    <a:pt x="38" y="398"/>
                  </a:lnTo>
                  <a:lnTo>
                    <a:pt x="34" y="398"/>
                  </a:lnTo>
                  <a:lnTo>
                    <a:pt x="34" y="398"/>
                  </a:lnTo>
                  <a:close/>
                  <a:moveTo>
                    <a:pt x="34" y="368"/>
                  </a:moveTo>
                  <a:lnTo>
                    <a:pt x="18" y="368"/>
                  </a:lnTo>
                  <a:lnTo>
                    <a:pt x="18" y="354"/>
                  </a:lnTo>
                  <a:lnTo>
                    <a:pt x="34" y="354"/>
                  </a:lnTo>
                  <a:lnTo>
                    <a:pt x="34" y="354"/>
                  </a:lnTo>
                  <a:lnTo>
                    <a:pt x="40" y="356"/>
                  </a:lnTo>
                  <a:lnTo>
                    <a:pt x="42" y="358"/>
                  </a:lnTo>
                  <a:lnTo>
                    <a:pt x="42" y="360"/>
                  </a:lnTo>
                  <a:lnTo>
                    <a:pt x="42" y="360"/>
                  </a:lnTo>
                  <a:lnTo>
                    <a:pt x="40" y="366"/>
                  </a:lnTo>
                  <a:lnTo>
                    <a:pt x="38" y="366"/>
                  </a:lnTo>
                  <a:lnTo>
                    <a:pt x="34" y="368"/>
                  </a:lnTo>
                  <a:lnTo>
                    <a:pt x="34" y="368"/>
                  </a:lnTo>
                  <a:close/>
                  <a:moveTo>
                    <a:pt x="66" y="388"/>
                  </a:moveTo>
                  <a:lnTo>
                    <a:pt x="66" y="360"/>
                  </a:lnTo>
                  <a:lnTo>
                    <a:pt x="78" y="360"/>
                  </a:lnTo>
                  <a:lnTo>
                    <a:pt x="78" y="388"/>
                  </a:lnTo>
                  <a:lnTo>
                    <a:pt x="78" y="388"/>
                  </a:lnTo>
                  <a:lnTo>
                    <a:pt x="78" y="392"/>
                  </a:lnTo>
                  <a:lnTo>
                    <a:pt x="80" y="396"/>
                  </a:lnTo>
                  <a:lnTo>
                    <a:pt x="84" y="398"/>
                  </a:lnTo>
                  <a:lnTo>
                    <a:pt x="88" y="400"/>
                  </a:lnTo>
                  <a:lnTo>
                    <a:pt x="88" y="400"/>
                  </a:lnTo>
                  <a:lnTo>
                    <a:pt x="92" y="398"/>
                  </a:lnTo>
                  <a:lnTo>
                    <a:pt x="94" y="396"/>
                  </a:lnTo>
                  <a:lnTo>
                    <a:pt x="96" y="392"/>
                  </a:lnTo>
                  <a:lnTo>
                    <a:pt x="96" y="388"/>
                  </a:lnTo>
                  <a:lnTo>
                    <a:pt x="96" y="360"/>
                  </a:lnTo>
                  <a:lnTo>
                    <a:pt x="108" y="360"/>
                  </a:lnTo>
                  <a:lnTo>
                    <a:pt x="108" y="410"/>
                  </a:lnTo>
                  <a:lnTo>
                    <a:pt x="96" y="410"/>
                  </a:lnTo>
                  <a:lnTo>
                    <a:pt x="96" y="406"/>
                  </a:lnTo>
                  <a:lnTo>
                    <a:pt x="96" y="406"/>
                  </a:lnTo>
                  <a:lnTo>
                    <a:pt x="92" y="408"/>
                  </a:lnTo>
                  <a:lnTo>
                    <a:pt x="84" y="410"/>
                  </a:lnTo>
                  <a:lnTo>
                    <a:pt x="84" y="410"/>
                  </a:lnTo>
                  <a:lnTo>
                    <a:pt x="80" y="410"/>
                  </a:lnTo>
                  <a:lnTo>
                    <a:pt x="74" y="408"/>
                  </a:lnTo>
                  <a:lnTo>
                    <a:pt x="70" y="402"/>
                  </a:lnTo>
                  <a:lnTo>
                    <a:pt x="66" y="394"/>
                  </a:lnTo>
                  <a:lnTo>
                    <a:pt x="66" y="388"/>
                  </a:lnTo>
                  <a:lnTo>
                    <a:pt x="66" y="388"/>
                  </a:lnTo>
                  <a:close/>
                  <a:moveTo>
                    <a:pt x="250" y="410"/>
                  </a:moveTo>
                  <a:lnTo>
                    <a:pt x="238" y="410"/>
                  </a:lnTo>
                  <a:lnTo>
                    <a:pt x="238" y="360"/>
                  </a:lnTo>
                  <a:lnTo>
                    <a:pt x="250" y="360"/>
                  </a:lnTo>
                  <a:lnTo>
                    <a:pt x="250" y="364"/>
                  </a:lnTo>
                  <a:lnTo>
                    <a:pt x="250" y="364"/>
                  </a:lnTo>
                  <a:lnTo>
                    <a:pt x="256" y="360"/>
                  </a:lnTo>
                  <a:lnTo>
                    <a:pt x="262" y="358"/>
                  </a:lnTo>
                  <a:lnTo>
                    <a:pt x="262" y="358"/>
                  </a:lnTo>
                  <a:lnTo>
                    <a:pt x="270" y="360"/>
                  </a:lnTo>
                  <a:lnTo>
                    <a:pt x="276" y="364"/>
                  </a:lnTo>
                  <a:lnTo>
                    <a:pt x="280" y="372"/>
                  </a:lnTo>
                  <a:lnTo>
                    <a:pt x="280" y="382"/>
                  </a:lnTo>
                  <a:lnTo>
                    <a:pt x="280" y="410"/>
                  </a:lnTo>
                  <a:lnTo>
                    <a:pt x="268" y="410"/>
                  </a:lnTo>
                  <a:lnTo>
                    <a:pt x="268" y="382"/>
                  </a:lnTo>
                  <a:lnTo>
                    <a:pt x="268" y="382"/>
                  </a:lnTo>
                  <a:lnTo>
                    <a:pt x="268" y="376"/>
                  </a:lnTo>
                  <a:lnTo>
                    <a:pt x="266" y="372"/>
                  </a:lnTo>
                  <a:lnTo>
                    <a:pt x="264" y="370"/>
                  </a:lnTo>
                  <a:lnTo>
                    <a:pt x="260" y="370"/>
                  </a:lnTo>
                  <a:lnTo>
                    <a:pt x="260" y="370"/>
                  </a:lnTo>
                  <a:lnTo>
                    <a:pt x="256" y="370"/>
                  </a:lnTo>
                  <a:lnTo>
                    <a:pt x="254" y="374"/>
                  </a:lnTo>
                  <a:lnTo>
                    <a:pt x="252" y="376"/>
                  </a:lnTo>
                  <a:lnTo>
                    <a:pt x="250" y="382"/>
                  </a:lnTo>
                  <a:lnTo>
                    <a:pt x="250" y="410"/>
                  </a:lnTo>
                  <a:close/>
                  <a:moveTo>
                    <a:pt x="132" y="380"/>
                  </a:moveTo>
                  <a:lnTo>
                    <a:pt x="132" y="410"/>
                  </a:lnTo>
                  <a:lnTo>
                    <a:pt x="120" y="410"/>
                  </a:lnTo>
                  <a:lnTo>
                    <a:pt x="120" y="360"/>
                  </a:lnTo>
                  <a:lnTo>
                    <a:pt x="132" y="360"/>
                  </a:lnTo>
                  <a:lnTo>
                    <a:pt x="132" y="380"/>
                  </a:lnTo>
                  <a:close/>
                  <a:moveTo>
                    <a:pt x="142" y="346"/>
                  </a:moveTo>
                  <a:lnTo>
                    <a:pt x="154" y="340"/>
                  </a:lnTo>
                  <a:lnTo>
                    <a:pt x="154" y="348"/>
                  </a:lnTo>
                  <a:lnTo>
                    <a:pt x="154" y="410"/>
                  </a:lnTo>
                  <a:lnTo>
                    <a:pt x="142" y="410"/>
                  </a:lnTo>
                  <a:lnTo>
                    <a:pt x="142" y="346"/>
                  </a:lnTo>
                  <a:close/>
                  <a:moveTo>
                    <a:pt x="192" y="364"/>
                  </a:moveTo>
                  <a:lnTo>
                    <a:pt x="192" y="364"/>
                  </a:lnTo>
                  <a:lnTo>
                    <a:pt x="188" y="360"/>
                  </a:lnTo>
                  <a:lnTo>
                    <a:pt x="182" y="358"/>
                  </a:lnTo>
                  <a:lnTo>
                    <a:pt x="182" y="358"/>
                  </a:lnTo>
                  <a:lnTo>
                    <a:pt x="174" y="360"/>
                  </a:lnTo>
                  <a:lnTo>
                    <a:pt x="168" y="366"/>
                  </a:lnTo>
                  <a:lnTo>
                    <a:pt x="164" y="374"/>
                  </a:lnTo>
                  <a:lnTo>
                    <a:pt x="162" y="384"/>
                  </a:lnTo>
                  <a:lnTo>
                    <a:pt x="162" y="384"/>
                  </a:lnTo>
                  <a:lnTo>
                    <a:pt x="164" y="394"/>
                  </a:lnTo>
                  <a:lnTo>
                    <a:pt x="168" y="404"/>
                  </a:lnTo>
                  <a:lnTo>
                    <a:pt x="174" y="408"/>
                  </a:lnTo>
                  <a:lnTo>
                    <a:pt x="182" y="410"/>
                  </a:lnTo>
                  <a:lnTo>
                    <a:pt x="182" y="410"/>
                  </a:lnTo>
                  <a:lnTo>
                    <a:pt x="188" y="408"/>
                  </a:lnTo>
                  <a:lnTo>
                    <a:pt x="192" y="406"/>
                  </a:lnTo>
                  <a:lnTo>
                    <a:pt x="192" y="410"/>
                  </a:lnTo>
                  <a:lnTo>
                    <a:pt x="204" y="410"/>
                  </a:lnTo>
                  <a:lnTo>
                    <a:pt x="204" y="340"/>
                  </a:lnTo>
                  <a:lnTo>
                    <a:pt x="192" y="346"/>
                  </a:lnTo>
                  <a:lnTo>
                    <a:pt x="192" y="364"/>
                  </a:lnTo>
                  <a:close/>
                  <a:moveTo>
                    <a:pt x="184" y="398"/>
                  </a:moveTo>
                  <a:lnTo>
                    <a:pt x="184" y="398"/>
                  </a:lnTo>
                  <a:lnTo>
                    <a:pt x="180" y="398"/>
                  </a:lnTo>
                  <a:lnTo>
                    <a:pt x="178" y="396"/>
                  </a:lnTo>
                  <a:lnTo>
                    <a:pt x="176" y="392"/>
                  </a:lnTo>
                  <a:lnTo>
                    <a:pt x="174" y="384"/>
                  </a:lnTo>
                  <a:lnTo>
                    <a:pt x="174" y="384"/>
                  </a:lnTo>
                  <a:lnTo>
                    <a:pt x="176" y="376"/>
                  </a:lnTo>
                  <a:lnTo>
                    <a:pt x="178" y="372"/>
                  </a:lnTo>
                  <a:lnTo>
                    <a:pt x="180" y="370"/>
                  </a:lnTo>
                  <a:lnTo>
                    <a:pt x="184" y="370"/>
                  </a:lnTo>
                  <a:lnTo>
                    <a:pt x="184" y="370"/>
                  </a:lnTo>
                  <a:lnTo>
                    <a:pt x="190" y="372"/>
                  </a:lnTo>
                  <a:lnTo>
                    <a:pt x="192" y="374"/>
                  </a:lnTo>
                  <a:lnTo>
                    <a:pt x="192" y="394"/>
                  </a:lnTo>
                  <a:lnTo>
                    <a:pt x="192" y="394"/>
                  </a:lnTo>
                  <a:lnTo>
                    <a:pt x="190" y="398"/>
                  </a:lnTo>
                  <a:lnTo>
                    <a:pt x="184" y="398"/>
                  </a:lnTo>
                  <a:lnTo>
                    <a:pt x="184" y="398"/>
                  </a:lnTo>
                  <a:close/>
                  <a:moveTo>
                    <a:pt x="456" y="358"/>
                  </a:moveTo>
                  <a:lnTo>
                    <a:pt x="456" y="358"/>
                  </a:lnTo>
                  <a:lnTo>
                    <a:pt x="452" y="360"/>
                  </a:lnTo>
                  <a:lnTo>
                    <a:pt x="446" y="364"/>
                  </a:lnTo>
                  <a:lnTo>
                    <a:pt x="446" y="340"/>
                  </a:lnTo>
                  <a:lnTo>
                    <a:pt x="434" y="346"/>
                  </a:lnTo>
                  <a:lnTo>
                    <a:pt x="434" y="410"/>
                  </a:lnTo>
                  <a:lnTo>
                    <a:pt x="446" y="410"/>
                  </a:lnTo>
                  <a:lnTo>
                    <a:pt x="446" y="406"/>
                  </a:lnTo>
                  <a:lnTo>
                    <a:pt x="446" y="406"/>
                  </a:lnTo>
                  <a:lnTo>
                    <a:pt x="450" y="408"/>
                  </a:lnTo>
                  <a:lnTo>
                    <a:pt x="458" y="410"/>
                  </a:lnTo>
                  <a:lnTo>
                    <a:pt x="458" y="410"/>
                  </a:lnTo>
                  <a:lnTo>
                    <a:pt x="466" y="408"/>
                  </a:lnTo>
                  <a:lnTo>
                    <a:pt x="472" y="404"/>
                  </a:lnTo>
                  <a:lnTo>
                    <a:pt x="474" y="396"/>
                  </a:lnTo>
                  <a:lnTo>
                    <a:pt x="476" y="384"/>
                  </a:lnTo>
                  <a:lnTo>
                    <a:pt x="476" y="384"/>
                  </a:lnTo>
                  <a:lnTo>
                    <a:pt x="474" y="374"/>
                  </a:lnTo>
                  <a:lnTo>
                    <a:pt x="470" y="366"/>
                  </a:lnTo>
                  <a:lnTo>
                    <a:pt x="464" y="360"/>
                  </a:lnTo>
                  <a:lnTo>
                    <a:pt x="456" y="358"/>
                  </a:lnTo>
                  <a:lnTo>
                    <a:pt x="456" y="358"/>
                  </a:lnTo>
                  <a:close/>
                  <a:moveTo>
                    <a:pt x="454" y="370"/>
                  </a:moveTo>
                  <a:lnTo>
                    <a:pt x="454" y="370"/>
                  </a:lnTo>
                  <a:lnTo>
                    <a:pt x="458" y="370"/>
                  </a:lnTo>
                  <a:lnTo>
                    <a:pt x="460" y="374"/>
                  </a:lnTo>
                  <a:lnTo>
                    <a:pt x="462" y="378"/>
                  </a:lnTo>
                  <a:lnTo>
                    <a:pt x="464" y="384"/>
                  </a:lnTo>
                  <a:lnTo>
                    <a:pt x="464" y="384"/>
                  </a:lnTo>
                  <a:lnTo>
                    <a:pt x="464" y="390"/>
                  </a:lnTo>
                  <a:lnTo>
                    <a:pt x="462" y="396"/>
                  </a:lnTo>
                  <a:lnTo>
                    <a:pt x="458" y="398"/>
                  </a:lnTo>
                  <a:lnTo>
                    <a:pt x="454" y="398"/>
                  </a:lnTo>
                  <a:lnTo>
                    <a:pt x="454" y="398"/>
                  </a:lnTo>
                  <a:lnTo>
                    <a:pt x="450" y="398"/>
                  </a:lnTo>
                  <a:lnTo>
                    <a:pt x="446" y="394"/>
                  </a:lnTo>
                  <a:lnTo>
                    <a:pt x="446" y="376"/>
                  </a:lnTo>
                  <a:lnTo>
                    <a:pt x="446" y="376"/>
                  </a:lnTo>
                  <a:lnTo>
                    <a:pt x="450" y="372"/>
                  </a:lnTo>
                  <a:lnTo>
                    <a:pt x="454" y="370"/>
                  </a:lnTo>
                  <a:lnTo>
                    <a:pt x="454" y="370"/>
                  </a:lnTo>
                  <a:close/>
                  <a:moveTo>
                    <a:pt x="320" y="364"/>
                  </a:moveTo>
                  <a:lnTo>
                    <a:pt x="320" y="364"/>
                  </a:lnTo>
                  <a:lnTo>
                    <a:pt x="314" y="360"/>
                  </a:lnTo>
                  <a:lnTo>
                    <a:pt x="308" y="358"/>
                  </a:lnTo>
                  <a:lnTo>
                    <a:pt x="308" y="358"/>
                  </a:lnTo>
                  <a:lnTo>
                    <a:pt x="300" y="360"/>
                  </a:lnTo>
                  <a:lnTo>
                    <a:pt x="294" y="366"/>
                  </a:lnTo>
                  <a:lnTo>
                    <a:pt x="290" y="374"/>
                  </a:lnTo>
                  <a:lnTo>
                    <a:pt x="290" y="384"/>
                  </a:lnTo>
                  <a:lnTo>
                    <a:pt x="290" y="384"/>
                  </a:lnTo>
                  <a:lnTo>
                    <a:pt x="290" y="394"/>
                  </a:lnTo>
                  <a:lnTo>
                    <a:pt x="294" y="404"/>
                  </a:lnTo>
                  <a:lnTo>
                    <a:pt x="300" y="408"/>
                  </a:lnTo>
                  <a:lnTo>
                    <a:pt x="308" y="410"/>
                  </a:lnTo>
                  <a:lnTo>
                    <a:pt x="308" y="410"/>
                  </a:lnTo>
                  <a:lnTo>
                    <a:pt x="314" y="408"/>
                  </a:lnTo>
                  <a:lnTo>
                    <a:pt x="320" y="406"/>
                  </a:lnTo>
                  <a:lnTo>
                    <a:pt x="320" y="406"/>
                  </a:lnTo>
                  <a:lnTo>
                    <a:pt x="320" y="406"/>
                  </a:lnTo>
                  <a:lnTo>
                    <a:pt x="318" y="410"/>
                  </a:lnTo>
                  <a:lnTo>
                    <a:pt x="318" y="414"/>
                  </a:lnTo>
                  <a:lnTo>
                    <a:pt x="312" y="418"/>
                  </a:lnTo>
                  <a:lnTo>
                    <a:pt x="304" y="420"/>
                  </a:lnTo>
                  <a:lnTo>
                    <a:pt x="302" y="420"/>
                  </a:lnTo>
                  <a:lnTo>
                    <a:pt x="308" y="428"/>
                  </a:lnTo>
                  <a:lnTo>
                    <a:pt x="308" y="428"/>
                  </a:lnTo>
                  <a:lnTo>
                    <a:pt x="308" y="428"/>
                  </a:lnTo>
                  <a:lnTo>
                    <a:pt x="318" y="428"/>
                  </a:lnTo>
                  <a:lnTo>
                    <a:pt x="326" y="422"/>
                  </a:lnTo>
                  <a:lnTo>
                    <a:pt x="330" y="416"/>
                  </a:lnTo>
                  <a:lnTo>
                    <a:pt x="332" y="404"/>
                  </a:lnTo>
                  <a:lnTo>
                    <a:pt x="332" y="360"/>
                  </a:lnTo>
                  <a:lnTo>
                    <a:pt x="320" y="360"/>
                  </a:lnTo>
                  <a:lnTo>
                    <a:pt x="320" y="364"/>
                  </a:lnTo>
                  <a:close/>
                  <a:moveTo>
                    <a:pt x="320" y="374"/>
                  </a:moveTo>
                  <a:lnTo>
                    <a:pt x="320" y="394"/>
                  </a:lnTo>
                  <a:lnTo>
                    <a:pt x="320" y="394"/>
                  </a:lnTo>
                  <a:lnTo>
                    <a:pt x="316" y="398"/>
                  </a:lnTo>
                  <a:lnTo>
                    <a:pt x="310" y="398"/>
                  </a:lnTo>
                  <a:lnTo>
                    <a:pt x="310" y="398"/>
                  </a:lnTo>
                  <a:lnTo>
                    <a:pt x="308" y="398"/>
                  </a:lnTo>
                  <a:lnTo>
                    <a:pt x="304" y="396"/>
                  </a:lnTo>
                  <a:lnTo>
                    <a:pt x="302" y="392"/>
                  </a:lnTo>
                  <a:lnTo>
                    <a:pt x="302" y="384"/>
                  </a:lnTo>
                  <a:lnTo>
                    <a:pt x="302" y="384"/>
                  </a:lnTo>
                  <a:lnTo>
                    <a:pt x="302" y="376"/>
                  </a:lnTo>
                  <a:lnTo>
                    <a:pt x="304" y="372"/>
                  </a:lnTo>
                  <a:lnTo>
                    <a:pt x="308" y="370"/>
                  </a:lnTo>
                  <a:lnTo>
                    <a:pt x="310" y="370"/>
                  </a:lnTo>
                  <a:lnTo>
                    <a:pt x="310" y="370"/>
                  </a:lnTo>
                  <a:lnTo>
                    <a:pt x="316" y="372"/>
                  </a:lnTo>
                  <a:lnTo>
                    <a:pt x="320" y="374"/>
                  </a:lnTo>
                  <a:lnTo>
                    <a:pt x="320" y="374"/>
                  </a:lnTo>
                  <a:close/>
                  <a:moveTo>
                    <a:pt x="368" y="372"/>
                  </a:moveTo>
                  <a:lnTo>
                    <a:pt x="368" y="372"/>
                  </a:lnTo>
                  <a:lnTo>
                    <a:pt x="374" y="370"/>
                  </a:lnTo>
                  <a:lnTo>
                    <a:pt x="382" y="368"/>
                  </a:lnTo>
                  <a:lnTo>
                    <a:pt x="382" y="368"/>
                  </a:lnTo>
                  <a:lnTo>
                    <a:pt x="388" y="370"/>
                  </a:lnTo>
                  <a:lnTo>
                    <a:pt x="390" y="372"/>
                  </a:lnTo>
                  <a:lnTo>
                    <a:pt x="390" y="376"/>
                  </a:lnTo>
                  <a:lnTo>
                    <a:pt x="390" y="380"/>
                  </a:lnTo>
                  <a:lnTo>
                    <a:pt x="390" y="380"/>
                  </a:lnTo>
                  <a:lnTo>
                    <a:pt x="380" y="376"/>
                  </a:lnTo>
                  <a:lnTo>
                    <a:pt x="380" y="376"/>
                  </a:lnTo>
                  <a:lnTo>
                    <a:pt x="372" y="378"/>
                  </a:lnTo>
                  <a:lnTo>
                    <a:pt x="366" y="380"/>
                  </a:lnTo>
                  <a:lnTo>
                    <a:pt x="362" y="386"/>
                  </a:lnTo>
                  <a:lnTo>
                    <a:pt x="360" y="392"/>
                  </a:lnTo>
                  <a:lnTo>
                    <a:pt x="360" y="392"/>
                  </a:lnTo>
                  <a:lnTo>
                    <a:pt x="362" y="400"/>
                  </a:lnTo>
                  <a:lnTo>
                    <a:pt x="366" y="406"/>
                  </a:lnTo>
                  <a:lnTo>
                    <a:pt x="372" y="410"/>
                  </a:lnTo>
                  <a:lnTo>
                    <a:pt x="378" y="410"/>
                  </a:lnTo>
                  <a:lnTo>
                    <a:pt x="378" y="410"/>
                  </a:lnTo>
                  <a:lnTo>
                    <a:pt x="384" y="408"/>
                  </a:lnTo>
                  <a:lnTo>
                    <a:pt x="390" y="406"/>
                  </a:lnTo>
                  <a:lnTo>
                    <a:pt x="390" y="410"/>
                  </a:lnTo>
                  <a:lnTo>
                    <a:pt x="402" y="410"/>
                  </a:lnTo>
                  <a:lnTo>
                    <a:pt x="402" y="376"/>
                  </a:lnTo>
                  <a:lnTo>
                    <a:pt x="402" y="376"/>
                  </a:lnTo>
                  <a:lnTo>
                    <a:pt x="400" y="368"/>
                  </a:lnTo>
                  <a:lnTo>
                    <a:pt x="398" y="364"/>
                  </a:lnTo>
                  <a:lnTo>
                    <a:pt x="390" y="360"/>
                  </a:lnTo>
                  <a:lnTo>
                    <a:pt x="382" y="358"/>
                  </a:lnTo>
                  <a:lnTo>
                    <a:pt x="382" y="358"/>
                  </a:lnTo>
                  <a:lnTo>
                    <a:pt x="372" y="360"/>
                  </a:lnTo>
                  <a:lnTo>
                    <a:pt x="364" y="364"/>
                  </a:lnTo>
                  <a:lnTo>
                    <a:pt x="368" y="372"/>
                  </a:lnTo>
                  <a:close/>
                  <a:moveTo>
                    <a:pt x="372" y="392"/>
                  </a:moveTo>
                  <a:lnTo>
                    <a:pt x="372" y="392"/>
                  </a:lnTo>
                  <a:lnTo>
                    <a:pt x="372" y="390"/>
                  </a:lnTo>
                  <a:lnTo>
                    <a:pt x="374" y="388"/>
                  </a:lnTo>
                  <a:lnTo>
                    <a:pt x="380" y="386"/>
                  </a:lnTo>
                  <a:lnTo>
                    <a:pt x="380" y="386"/>
                  </a:lnTo>
                  <a:lnTo>
                    <a:pt x="386" y="386"/>
                  </a:lnTo>
                  <a:lnTo>
                    <a:pt x="390" y="388"/>
                  </a:lnTo>
                  <a:lnTo>
                    <a:pt x="390" y="394"/>
                  </a:lnTo>
                  <a:lnTo>
                    <a:pt x="390" y="394"/>
                  </a:lnTo>
                  <a:lnTo>
                    <a:pt x="386" y="398"/>
                  </a:lnTo>
                  <a:lnTo>
                    <a:pt x="380" y="400"/>
                  </a:lnTo>
                  <a:lnTo>
                    <a:pt x="380" y="400"/>
                  </a:lnTo>
                  <a:lnTo>
                    <a:pt x="374" y="398"/>
                  </a:lnTo>
                  <a:lnTo>
                    <a:pt x="372" y="396"/>
                  </a:lnTo>
                  <a:lnTo>
                    <a:pt x="372" y="392"/>
                  </a:lnTo>
                  <a:lnTo>
                    <a:pt x="372" y="392"/>
                  </a:lnTo>
                  <a:close/>
                  <a:moveTo>
                    <a:pt x="514" y="394"/>
                  </a:moveTo>
                  <a:lnTo>
                    <a:pt x="514" y="394"/>
                  </a:lnTo>
                  <a:lnTo>
                    <a:pt x="510" y="398"/>
                  </a:lnTo>
                  <a:lnTo>
                    <a:pt x="506" y="398"/>
                  </a:lnTo>
                  <a:lnTo>
                    <a:pt x="506" y="398"/>
                  </a:lnTo>
                  <a:lnTo>
                    <a:pt x="500" y="398"/>
                  </a:lnTo>
                  <a:lnTo>
                    <a:pt x="496" y="394"/>
                  </a:lnTo>
                  <a:lnTo>
                    <a:pt x="494" y="388"/>
                  </a:lnTo>
                  <a:lnTo>
                    <a:pt x="524" y="388"/>
                  </a:lnTo>
                  <a:lnTo>
                    <a:pt x="524" y="388"/>
                  </a:lnTo>
                  <a:lnTo>
                    <a:pt x="524" y="384"/>
                  </a:lnTo>
                  <a:lnTo>
                    <a:pt x="524" y="384"/>
                  </a:lnTo>
                  <a:lnTo>
                    <a:pt x="524" y="374"/>
                  </a:lnTo>
                  <a:lnTo>
                    <a:pt x="518" y="366"/>
                  </a:lnTo>
                  <a:lnTo>
                    <a:pt x="512" y="360"/>
                  </a:lnTo>
                  <a:lnTo>
                    <a:pt x="504" y="358"/>
                  </a:lnTo>
                  <a:lnTo>
                    <a:pt x="504" y="358"/>
                  </a:lnTo>
                  <a:lnTo>
                    <a:pt x="496" y="360"/>
                  </a:lnTo>
                  <a:lnTo>
                    <a:pt x="488" y="366"/>
                  </a:lnTo>
                  <a:lnTo>
                    <a:pt x="484" y="374"/>
                  </a:lnTo>
                  <a:lnTo>
                    <a:pt x="482" y="384"/>
                  </a:lnTo>
                  <a:lnTo>
                    <a:pt x="482" y="384"/>
                  </a:lnTo>
                  <a:lnTo>
                    <a:pt x="484" y="396"/>
                  </a:lnTo>
                  <a:lnTo>
                    <a:pt x="488" y="404"/>
                  </a:lnTo>
                  <a:lnTo>
                    <a:pt x="496" y="408"/>
                  </a:lnTo>
                  <a:lnTo>
                    <a:pt x="506" y="410"/>
                  </a:lnTo>
                  <a:lnTo>
                    <a:pt x="506" y="410"/>
                  </a:lnTo>
                  <a:lnTo>
                    <a:pt x="514" y="408"/>
                  </a:lnTo>
                  <a:lnTo>
                    <a:pt x="522" y="402"/>
                  </a:lnTo>
                  <a:lnTo>
                    <a:pt x="514" y="394"/>
                  </a:lnTo>
                  <a:close/>
                  <a:moveTo>
                    <a:pt x="494" y="380"/>
                  </a:moveTo>
                  <a:lnTo>
                    <a:pt x="494" y="380"/>
                  </a:lnTo>
                  <a:lnTo>
                    <a:pt x="496" y="376"/>
                  </a:lnTo>
                  <a:lnTo>
                    <a:pt x="498" y="372"/>
                  </a:lnTo>
                  <a:lnTo>
                    <a:pt x="500" y="370"/>
                  </a:lnTo>
                  <a:lnTo>
                    <a:pt x="504" y="370"/>
                  </a:lnTo>
                  <a:lnTo>
                    <a:pt x="504" y="370"/>
                  </a:lnTo>
                  <a:lnTo>
                    <a:pt x="508" y="370"/>
                  </a:lnTo>
                  <a:lnTo>
                    <a:pt x="510" y="372"/>
                  </a:lnTo>
                  <a:lnTo>
                    <a:pt x="512" y="380"/>
                  </a:lnTo>
                  <a:lnTo>
                    <a:pt x="494" y="380"/>
                  </a:lnTo>
                  <a:close/>
                  <a:moveTo>
                    <a:pt x="632" y="394"/>
                  </a:moveTo>
                  <a:lnTo>
                    <a:pt x="632" y="394"/>
                  </a:lnTo>
                  <a:lnTo>
                    <a:pt x="628" y="398"/>
                  </a:lnTo>
                  <a:lnTo>
                    <a:pt x="622" y="398"/>
                  </a:lnTo>
                  <a:lnTo>
                    <a:pt x="622" y="398"/>
                  </a:lnTo>
                  <a:lnTo>
                    <a:pt x="616" y="398"/>
                  </a:lnTo>
                  <a:lnTo>
                    <a:pt x="612" y="394"/>
                  </a:lnTo>
                  <a:lnTo>
                    <a:pt x="612" y="388"/>
                  </a:lnTo>
                  <a:lnTo>
                    <a:pt x="642" y="388"/>
                  </a:lnTo>
                  <a:lnTo>
                    <a:pt x="642" y="388"/>
                  </a:lnTo>
                  <a:lnTo>
                    <a:pt x="642" y="384"/>
                  </a:lnTo>
                  <a:lnTo>
                    <a:pt x="642" y="384"/>
                  </a:lnTo>
                  <a:lnTo>
                    <a:pt x="640" y="374"/>
                  </a:lnTo>
                  <a:lnTo>
                    <a:pt x="636" y="366"/>
                  </a:lnTo>
                  <a:lnTo>
                    <a:pt x="630" y="360"/>
                  </a:lnTo>
                  <a:lnTo>
                    <a:pt x="620" y="358"/>
                  </a:lnTo>
                  <a:lnTo>
                    <a:pt x="620" y="358"/>
                  </a:lnTo>
                  <a:lnTo>
                    <a:pt x="612" y="360"/>
                  </a:lnTo>
                  <a:lnTo>
                    <a:pt x="606" y="366"/>
                  </a:lnTo>
                  <a:lnTo>
                    <a:pt x="600" y="374"/>
                  </a:lnTo>
                  <a:lnTo>
                    <a:pt x="598" y="384"/>
                  </a:lnTo>
                  <a:lnTo>
                    <a:pt x="598" y="384"/>
                  </a:lnTo>
                  <a:lnTo>
                    <a:pt x="600" y="396"/>
                  </a:lnTo>
                  <a:lnTo>
                    <a:pt x="606" y="404"/>
                  </a:lnTo>
                  <a:lnTo>
                    <a:pt x="612" y="408"/>
                  </a:lnTo>
                  <a:lnTo>
                    <a:pt x="622" y="410"/>
                  </a:lnTo>
                  <a:lnTo>
                    <a:pt x="622" y="410"/>
                  </a:lnTo>
                  <a:lnTo>
                    <a:pt x="632" y="408"/>
                  </a:lnTo>
                  <a:lnTo>
                    <a:pt x="640" y="402"/>
                  </a:lnTo>
                  <a:lnTo>
                    <a:pt x="632" y="394"/>
                  </a:lnTo>
                  <a:close/>
                  <a:moveTo>
                    <a:pt x="612" y="380"/>
                  </a:moveTo>
                  <a:lnTo>
                    <a:pt x="612" y="380"/>
                  </a:lnTo>
                  <a:lnTo>
                    <a:pt x="612" y="376"/>
                  </a:lnTo>
                  <a:lnTo>
                    <a:pt x="614" y="372"/>
                  </a:lnTo>
                  <a:lnTo>
                    <a:pt x="616" y="370"/>
                  </a:lnTo>
                  <a:lnTo>
                    <a:pt x="620" y="370"/>
                  </a:lnTo>
                  <a:lnTo>
                    <a:pt x="620" y="370"/>
                  </a:lnTo>
                  <a:lnTo>
                    <a:pt x="624" y="370"/>
                  </a:lnTo>
                  <a:lnTo>
                    <a:pt x="628" y="372"/>
                  </a:lnTo>
                  <a:lnTo>
                    <a:pt x="630" y="380"/>
                  </a:lnTo>
                  <a:lnTo>
                    <a:pt x="612" y="380"/>
                  </a:lnTo>
                  <a:close/>
                  <a:moveTo>
                    <a:pt x="582" y="392"/>
                  </a:moveTo>
                  <a:lnTo>
                    <a:pt x="582" y="392"/>
                  </a:lnTo>
                  <a:lnTo>
                    <a:pt x="584" y="396"/>
                  </a:lnTo>
                  <a:lnTo>
                    <a:pt x="588" y="398"/>
                  </a:lnTo>
                  <a:lnTo>
                    <a:pt x="588" y="398"/>
                  </a:lnTo>
                  <a:lnTo>
                    <a:pt x="594" y="396"/>
                  </a:lnTo>
                  <a:lnTo>
                    <a:pt x="594" y="408"/>
                  </a:lnTo>
                  <a:lnTo>
                    <a:pt x="594" y="408"/>
                  </a:lnTo>
                  <a:lnTo>
                    <a:pt x="588" y="410"/>
                  </a:lnTo>
                  <a:lnTo>
                    <a:pt x="584" y="410"/>
                  </a:lnTo>
                  <a:lnTo>
                    <a:pt x="584" y="410"/>
                  </a:lnTo>
                  <a:lnTo>
                    <a:pt x="578" y="408"/>
                  </a:lnTo>
                  <a:lnTo>
                    <a:pt x="572" y="406"/>
                  </a:lnTo>
                  <a:lnTo>
                    <a:pt x="570" y="400"/>
                  </a:lnTo>
                  <a:lnTo>
                    <a:pt x="570" y="396"/>
                  </a:lnTo>
                  <a:lnTo>
                    <a:pt x="570" y="372"/>
                  </a:lnTo>
                  <a:lnTo>
                    <a:pt x="562" y="372"/>
                  </a:lnTo>
                  <a:lnTo>
                    <a:pt x="562" y="360"/>
                  </a:lnTo>
                  <a:lnTo>
                    <a:pt x="570" y="360"/>
                  </a:lnTo>
                  <a:lnTo>
                    <a:pt x="570" y="348"/>
                  </a:lnTo>
                  <a:lnTo>
                    <a:pt x="582" y="342"/>
                  </a:lnTo>
                  <a:lnTo>
                    <a:pt x="582" y="360"/>
                  </a:lnTo>
                  <a:lnTo>
                    <a:pt x="594" y="360"/>
                  </a:lnTo>
                  <a:lnTo>
                    <a:pt x="594" y="372"/>
                  </a:lnTo>
                  <a:lnTo>
                    <a:pt x="582" y="372"/>
                  </a:lnTo>
                  <a:lnTo>
                    <a:pt x="582" y="392"/>
                  </a:lnTo>
                  <a:close/>
                  <a:moveTo>
                    <a:pt x="558" y="408"/>
                  </a:moveTo>
                  <a:lnTo>
                    <a:pt x="558" y="408"/>
                  </a:lnTo>
                  <a:lnTo>
                    <a:pt x="554" y="410"/>
                  </a:lnTo>
                  <a:lnTo>
                    <a:pt x="548" y="410"/>
                  </a:lnTo>
                  <a:lnTo>
                    <a:pt x="548" y="410"/>
                  </a:lnTo>
                  <a:lnTo>
                    <a:pt x="542" y="408"/>
                  </a:lnTo>
                  <a:lnTo>
                    <a:pt x="538" y="406"/>
                  </a:lnTo>
                  <a:lnTo>
                    <a:pt x="536" y="400"/>
                  </a:lnTo>
                  <a:lnTo>
                    <a:pt x="536" y="396"/>
                  </a:lnTo>
                  <a:lnTo>
                    <a:pt x="536" y="372"/>
                  </a:lnTo>
                  <a:lnTo>
                    <a:pt x="528" y="372"/>
                  </a:lnTo>
                  <a:lnTo>
                    <a:pt x="528" y="360"/>
                  </a:lnTo>
                  <a:lnTo>
                    <a:pt x="536" y="360"/>
                  </a:lnTo>
                  <a:lnTo>
                    <a:pt x="536" y="348"/>
                  </a:lnTo>
                  <a:lnTo>
                    <a:pt x="548" y="342"/>
                  </a:lnTo>
                  <a:lnTo>
                    <a:pt x="548" y="360"/>
                  </a:lnTo>
                  <a:lnTo>
                    <a:pt x="558" y="360"/>
                  </a:lnTo>
                  <a:lnTo>
                    <a:pt x="558" y="372"/>
                  </a:lnTo>
                  <a:lnTo>
                    <a:pt x="548" y="372"/>
                  </a:lnTo>
                  <a:lnTo>
                    <a:pt x="548" y="392"/>
                  </a:lnTo>
                  <a:lnTo>
                    <a:pt x="548" y="392"/>
                  </a:lnTo>
                  <a:lnTo>
                    <a:pt x="548" y="396"/>
                  </a:lnTo>
                  <a:lnTo>
                    <a:pt x="552" y="398"/>
                  </a:lnTo>
                  <a:lnTo>
                    <a:pt x="552" y="398"/>
                  </a:lnTo>
                  <a:lnTo>
                    <a:pt x="560" y="396"/>
                  </a:lnTo>
                  <a:lnTo>
                    <a:pt x="558" y="408"/>
                  </a:lnTo>
                  <a:close/>
                  <a:moveTo>
                    <a:pt x="678" y="374"/>
                  </a:moveTo>
                  <a:lnTo>
                    <a:pt x="678" y="374"/>
                  </a:lnTo>
                  <a:lnTo>
                    <a:pt x="674" y="372"/>
                  </a:lnTo>
                  <a:lnTo>
                    <a:pt x="670" y="372"/>
                  </a:lnTo>
                  <a:lnTo>
                    <a:pt x="670" y="372"/>
                  </a:lnTo>
                  <a:lnTo>
                    <a:pt x="666" y="372"/>
                  </a:lnTo>
                  <a:lnTo>
                    <a:pt x="664" y="374"/>
                  </a:lnTo>
                  <a:lnTo>
                    <a:pt x="662" y="378"/>
                  </a:lnTo>
                  <a:lnTo>
                    <a:pt x="662" y="382"/>
                  </a:lnTo>
                  <a:lnTo>
                    <a:pt x="662" y="410"/>
                  </a:lnTo>
                  <a:lnTo>
                    <a:pt x="650" y="410"/>
                  </a:lnTo>
                  <a:lnTo>
                    <a:pt x="650" y="360"/>
                  </a:lnTo>
                  <a:lnTo>
                    <a:pt x="662" y="360"/>
                  </a:lnTo>
                  <a:lnTo>
                    <a:pt x="662" y="364"/>
                  </a:lnTo>
                  <a:lnTo>
                    <a:pt x="662" y="364"/>
                  </a:lnTo>
                  <a:lnTo>
                    <a:pt x="666" y="360"/>
                  </a:lnTo>
                  <a:lnTo>
                    <a:pt x="672" y="358"/>
                  </a:lnTo>
                  <a:lnTo>
                    <a:pt x="672" y="358"/>
                  </a:lnTo>
                  <a:lnTo>
                    <a:pt x="678" y="360"/>
                  </a:lnTo>
                  <a:lnTo>
                    <a:pt x="682" y="362"/>
                  </a:lnTo>
                  <a:lnTo>
                    <a:pt x="678" y="374"/>
                  </a:lnTo>
                  <a:close/>
                  <a:moveTo>
                    <a:pt x="132" y="346"/>
                  </a:moveTo>
                  <a:lnTo>
                    <a:pt x="132" y="354"/>
                  </a:lnTo>
                  <a:lnTo>
                    <a:pt x="120" y="354"/>
                  </a:lnTo>
                  <a:lnTo>
                    <a:pt x="120" y="340"/>
                  </a:lnTo>
                  <a:lnTo>
                    <a:pt x="132" y="340"/>
                  </a:lnTo>
                  <a:lnTo>
                    <a:pt x="132" y="346"/>
                  </a:lnTo>
                  <a:close/>
                  <a:moveTo>
                    <a:pt x="216" y="360"/>
                  </a:moveTo>
                  <a:lnTo>
                    <a:pt x="228" y="360"/>
                  </a:lnTo>
                  <a:lnTo>
                    <a:pt x="228" y="382"/>
                  </a:lnTo>
                  <a:lnTo>
                    <a:pt x="228" y="410"/>
                  </a:lnTo>
                  <a:lnTo>
                    <a:pt x="216" y="410"/>
                  </a:lnTo>
                  <a:lnTo>
                    <a:pt x="216" y="360"/>
                  </a:lnTo>
                  <a:close/>
                  <a:moveTo>
                    <a:pt x="228" y="346"/>
                  </a:moveTo>
                  <a:lnTo>
                    <a:pt x="228" y="354"/>
                  </a:lnTo>
                  <a:lnTo>
                    <a:pt x="216" y="354"/>
                  </a:lnTo>
                  <a:lnTo>
                    <a:pt x="216" y="340"/>
                  </a:lnTo>
                  <a:lnTo>
                    <a:pt x="228" y="340"/>
                  </a:lnTo>
                  <a:lnTo>
                    <a:pt x="228" y="346"/>
                  </a:lnTo>
                  <a:close/>
                  <a:moveTo>
                    <a:pt x="560" y="450"/>
                  </a:moveTo>
                  <a:lnTo>
                    <a:pt x="560" y="450"/>
                  </a:lnTo>
                  <a:lnTo>
                    <a:pt x="556" y="446"/>
                  </a:lnTo>
                  <a:lnTo>
                    <a:pt x="550" y="444"/>
                  </a:lnTo>
                  <a:lnTo>
                    <a:pt x="550" y="444"/>
                  </a:lnTo>
                  <a:lnTo>
                    <a:pt x="542" y="446"/>
                  </a:lnTo>
                  <a:lnTo>
                    <a:pt x="536" y="452"/>
                  </a:lnTo>
                  <a:lnTo>
                    <a:pt x="532" y="460"/>
                  </a:lnTo>
                  <a:lnTo>
                    <a:pt x="530" y="470"/>
                  </a:lnTo>
                  <a:lnTo>
                    <a:pt x="530" y="470"/>
                  </a:lnTo>
                  <a:lnTo>
                    <a:pt x="532" y="480"/>
                  </a:lnTo>
                  <a:lnTo>
                    <a:pt x="536" y="488"/>
                  </a:lnTo>
                  <a:lnTo>
                    <a:pt x="542" y="494"/>
                  </a:lnTo>
                  <a:lnTo>
                    <a:pt x="550" y="496"/>
                  </a:lnTo>
                  <a:lnTo>
                    <a:pt x="550" y="496"/>
                  </a:lnTo>
                  <a:lnTo>
                    <a:pt x="556" y="494"/>
                  </a:lnTo>
                  <a:lnTo>
                    <a:pt x="560" y="490"/>
                  </a:lnTo>
                  <a:lnTo>
                    <a:pt x="560" y="494"/>
                  </a:lnTo>
                  <a:lnTo>
                    <a:pt x="572" y="494"/>
                  </a:lnTo>
                  <a:lnTo>
                    <a:pt x="572" y="426"/>
                  </a:lnTo>
                  <a:lnTo>
                    <a:pt x="560" y="432"/>
                  </a:lnTo>
                  <a:lnTo>
                    <a:pt x="560" y="450"/>
                  </a:lnTo>
                  <a:close/>
                  <a:moveTo>
                    <a:pt x="552" y="484"/>
                  </a:moveTo>
                  <a:lnTo>
                    <a:pt x="552" y="484"/>
                  </a:lnTo>
                  <a:lnTo>
                    <a:pt x="548" y="484"/>
                  </a:lnTo>
                  <a:lnTo>
                    <a:pt x="546" y="482"/>
                  </a:lnTo>
                  <a:lnTo>
                    <a:pt x="544" y="478"/>
                  </a:lnTo>
                  <a:lnTo>
                    <a:pt x="542" y="470"/>
                  </a:lnTo>
                  <a:lnTo>
                    <a:pt x="542" y="470"/>
                  </a:lnTo>
                  <a:lnTo>
                    <a:pt x="544" y="462"/>
                  </a:lnTo>
                  <a:lnTo>
                    <a:pt x="546" y="458"/>
                  </a:lnTo>
                  <a:lnTo>
                    <a:pt x="548" y="456"/>
                  </a:lnTo>
                  <a:lnTo>
                    <a:pt x="552" y="456"/>
                  </a:lnTo>
                  <a:lnTo>
                    <a:pt x="552" y="456"/>
                  </a:lnTo>
                  <a:lnTo>
                    <a:pt x="558" y="458"/>
                  </a:lnTo>
                  <a:lnTo>
                    <a:pt x="560" y="460"/>
                  </a:lnTo>
                  <a:lnTo>
                    <a:pt x="560" y="480"/>
                  </a:lnTo>
                  <a:lnTo>
                    <a:pt x="560" y="480"/>
                  </a:lnTo>
                  <a:lnTo>
                    <a:pt x="558" y="484"/>
                  </a:lnTo>
                  <a:lnTo>
                    <a:pt x="552" y="484"/>
                  </a:lnTo>
                  <a:lnTo>
                    <a:pt x="552" y="484"/>
                  </a:lnTo>
                  <a:close/>
                  <a:moveTo>
                    <a:pt x="148" y="460"/>
                  </a:moveTo>
                  <a:lnTo>
                    <a:pt x="148" y="460"/>
                  </a:lnTo>
                  <a:lnTo>
                    <a:pt x="146" y="458"/>
                  </a:lnTo>
                  <a:lnTo>
                    <a:pt x="140" y="456"/>
                  </a:lnTo>
                  <a:lnTo>
                    <a:pt x="140" y="456"/>
                  </a:lnTo>
                  <a:lnTo>
                    <a:pt x="138" y="458"/>
                  </a:lnTo>
                  <a:lnTo>
                    <a:pt x="134" y="460"/>
                  </a:lnTo>
                  <a:lnTo>
                    <a:pt x="132" y="464"/>
                  </a:lnTo>
                  <a:lnTo>
                    <a:pt x="132" y="468"/>
                  </a:lnTo>
                  <a:lnTo>
                    <a:pt x="132" y="494"/>
                  </a:lnTo>
                  <a:lnTo>
                    <a:pt x="120" y="494"/>
                  </a:lnTo>
                  <a:lnTo>
                    <a:pt x="120" y="446"/>
                  </a:lnTo>
                  <a:lnTo>
                    <a:pt x="132" y="446"/>
                  </a:lnTo>
                  <a:lnTo>
                    <a:pt x="132" y="450"/>
                  </a:lnTo>
                  <a:lnTo>
                    <a:pt x="132" y="450"/>
                  </a:lnTo>
                  <a:lnTo>
                    <a:pt x="138" y="446"/>
                  </a:lnTo>
                  <a:lnTo>
                    <a:pt x="144" y="444"/>
                  </a:lnTo>
                  <a:lnTo>
                    <a:pt x="144" y="444"/>
                  </a:lnTo>
                  <a:lnTo>
                    <a:pt x="148" y="446"/>
                  </a:lnTo>
                  <a:lnTo>
                    <a:pt x="152" y="448"/>
                  </a:lnTo>
                  <a:lnTo>
                    <a:pt x="148" y="460"/>
                  </a:lnTo>
                  <a:close/>
                  <a:moveTo>
                    <a:pt x="54" y="446"/>
                  </a:moveTo>
                  <a:lnTo>
                    <a:pt x="66" y="446"/>
                  </a:lnTo>
                  <a:lnTo>
                    <a:pt x="52" y="494"/>
                  </a:lnTo>
                  <a:lnTo>
                    <a:pt x="42" y="494"/>
                  </a:lnTo>
                  <a:lnTo>
                    <a:pt x="36" y="474"/>
                  </a:lnTo>
                  <a:lnTo>
                    <a:pt x="36" y="474"/>
                  </a:lnTo>
                  <a:lnTo>
                    <a:pt x="34" y="464"/>
                  </a:lnTo>
                  <a:lnTo>
                    <a:pt x="34" y="464"/>
                  </a:lnTo>
                  <a:lnTo>
                    <a:pt x="30" y="474"/>
                  </a:lnTo>
                  <a:lnTo>
                    <a:pt x="26" y="494"/>
                  </a:lnTo>
                  <a:lnTo>
                    <a:pt x="14" y="494"/>
                  </a:lnTo>
                  <a:lnTo>
                    <a:pt x="14" y="494"/>
                  </a:lnTo>
                  <a:lnTo>
                    <a:pt x="0" y="446"/>
                  </a:lnTo>
                  <a:lnTo>
                    <a:pt x="14" y="446"/>
                  </a:lnTo>
                  <a:lnTo>
                    <a:pt x="18" y="464"/>
                  </a:lnTo>
                  <a:lnTo>
                    <a:pt x="18" y="464"/>
                  </a:lnTo>
                  <a:lnTo>
                    <a:pt x="20" y="476"/>
                  </a:lnTo>
                  <a:lnTo>
                    <a:pt x="20" y="476"/>
                  </a:lnTo>
                  <a:lnTo>
                    <a:pt x="24" y="464"/>
                  </a:lnTo>
                  <a:lnTo>
                    <a:pt x="28" y="446"/>
                  </a:lnTo>
                  <a:lnTo>
                    <a:pt x="38" y="446"/>
                  </a:lnTo>
                  <a:lnTo>
                    <a:pt x="44" y="464"/>
                  </a:lnTo>
                  <a:lnTo>
                    <a:pt x="44" y="464"/>
                  </a:lnTo>
                  <a:lnTo>
                    <a:pt x="46" y="476"/>
                  </a:lnTo>
                  <a:lnTo>
                    <a:pt x="46" y="476"/>
                  </a:lnTo>
                  <a:lnTo>
                    <a:pt x="50" y="464"/>
                  </a:lnTo>
                  <a:lnTo>
                    <a:pt x="54" y="446"/>
                  </a:lnTo>
                  <a:close/>
                  <a:moveTo>
                    <a:pt x="90" y="444"/>
                  </a:moveTo>
                  <a:lnTo>
                    <a:pt x="90" y="444"/>
                  </a:lnTo>
                  <a:lnTo>
                    <a:pt x="82" y="446"/>
                  </a:lnTo>
                  <a:lnTo>
                    <a:pt x="74" y="452"/>
                  </a:lnTo>
                  <a:lnTo>
                    <a:pt x="70" y="460"/>
                  </a:lnTo>
                  <a:lnTo>
                    <a:pt x="68" y="470"/>
                  </a:lnTo>
                  <a:lnTo>
                    <a:pt x="68" y="470"/>
                  </a:lnTo>
                  <a:lnTo>
                    <a:pt x="70" y="480"/>
                  </a:lnTo>
                  <a:lnTo>
                    <a:pt x="74" y="488"/>
                  </a:lnTo>
                  <a:lnTo>
                    <a:pt x="82" y="494"/>
                  </a:lnTo>
                  <a:lnTo>
                    <a:pt x="90" y="496"/>
                  </a:lnTo>
                  <a:lnTo>
                    <a:pt x="90" y="496"/>
                  </a:lnTo>
                  <a:lnTo>
                    <a:pt x="100" y="494"/>
                  </a:lnTo>
                  <a:lnTo>
                    <a:pt x="106" y="488"/>
                  </a:lnTo>
                  <a:lnTo>
                    <a:pt x="110" y="480"/>
                  </a:lnTo>
                  <a:lnTo>
                    <a:pt x="112" y="470"/>
                  </a:lnTo>
                  <a:lnTo>
                    <a:pt x="112" y="470"/>
                  </a:lnTo>
                  <a:lnTo>
                    <a:pt x="110" y="460"/>
                  </a:lnTo>
                  <a:lnTo>
                    <a:pt x="106" y="452"/>
                  </a:lnTo>
                  <a:lnTo>
                    <a:pt x="100" y="446"/>
                  </a:lnTo>
                  <a:lnTo>
                    <a:pt x="90" y="444"/>
                  </a:lnTo>
                  <a:lnTo>
                    <a:pt x="90" y="444"/>
                  </a:lnTo>
                  <a:close/>
                  <a:moveTo>
                    <a:pt x="90" y="484"/>
                  </a:moveTo>
                  <a:lnTo>
                    <a:pt x="90" y="484"/>
                  </a:lnTo>
                  <a:lnTo>
                    <a:pt x="86" y="484"/>
                  </a:lnTo>
                  <a:lnTo>
                    <a:pt x="84" y="480"/>
                  </a:lnTo>
                  <a:lnTo>
                    <a:pt x="82" y="476"/>
                  </a:lnTo>
                  <a:lnTo>
                    <a:pt x="80" y="470"/>
                  </a:lnTo>
                  <a:lnTo>
                    <a:pt x="80" y="470"/>
                  </a:lnTo>
                  <a:lnTo>
                    <a:pt x="82" y="464"/>
                  </a:lnTo>
                  <a:lnTo>
                    <a:pt x="84" y="460"/>
                  </a:lnTo>
                  <a:lnTo>
                    <a:pt x="86" y="456"/>
                  </a:lnTo>
                  <a:lnTo>
                    <a:pt x="90" y="456"/>
                  </a:lnTo>
                  <a:lnTo>
                    <a:pt x="90" y="456"/>
                  </a:lnTo>
                  <a:lnTo>
                    <a:pt x="94" y="456"/>
                  </a:lnTo>
                  <a:lnTo>
                    <a:pt x="98" y="460"/>
                  </a:lnTo>
                  <a:lnTo>
                    <a:pt x="100" y="464"/>
                  </a:lnTo>
                  <a:lnTo>
                    <a:pt x="100" y="470"/>
                  </a:lnTo>
                  <a:lnTo>
                    <a:pt x="100" y="470"/>
                  </a:lnTo>
                  <a:lnTo>
                    <a:pt x="100" y="476"/>
                  </a:lnTo>
                  <a:lnTo>
                    <a:pt x="98" y="480"/>
                  </a:lnTo>
                  <a:lnTo>
                    <a:pt x="94" y="484"/>
                  </a:lnTo>
                  <a:lnTo>
                    <a:pt x="90" y="484"/>
                  </a:lnTo>
                  <a:lnTo>
                    <a:pt x="90" y="484"/>
                  </a:lnTo>
                  <a:close/>
                  <a:moveTo>
                    <a:pt x="500" y="460"/>
                  </a:moveTo>
                  <a:lnTo>
                    <a:pt x="500" y="460"/>
                  </a:lnTo>
                  <a:lnTo>
                    <a:pt x="496" y="458"/>
                  </a:lnTo>
                  <a:lnTo>
                    <a:pt x="492" y="456"/>
                  </a:lnTo>
                  <a:lnTo>
                    <a:pt x="492" y="456"/>
                  </a:lnTo>
                  <a:lnTo>
                    <a:pt x="488" y="458"/>
                  </a:lnTo>
                  <a:lnTo>
                    <a:pt x="486" y="460"/>
                  </a:lnTo>
                  <a:lnTo>
                    <a:pt x="484" y="464"/>
                  </a:lnTo>
                  <a:lnTo>
                    <a:pt x="484" y="468"/>
                  </a:lnTo>
                  <a:lnTo>
                    <a:pt x="484" y="494"/>
                  </a:lnTo>
                  <a:lnTo>
                    <a:pt x="472" y="494"/>
                  </a:lnTo>
                  <a:lnTo>
                    <a:pt x="472" y="446"/>
                  </a:lnTo>
                  <a:lnTo>
                    <a:pt x="484" y="446"/>
                  </a:lnTo>
                  <a:lnTo>
                    <a:pt x="484" y="450"/>
                  </a:lnTo>
                  <a:lnTo>
                    <a:pt x="484" y="450"/>
                  </a:lnTo>
                  <a:lnTo>
                    <a:pt x="488" y="446"/>
                  </a:lnTo>
                  <a:lnTo>
                    <a:pt x="494" y="444"/>
                  </a:lnTo>
                  <a:lnTo>
                    <a:pt x="494" y="444"/>
                  </a:lnTo>
                  <a:lnTo>
                    <a:pt x="500" y="446"/>
                  </a:lnTo>
                  <a:lnTo>
                    <a:pt x="504" y="448"/>
                  </a:lnTo>
                  <a:lnTo>
                    <a:pt x="500" y="460"/>
                  </a:lnTo>
                  <a:close/>
                  <a:moveTo>
                    <a:pt x="406" y="446"/>
                  </a:moveTo>
                  <a:lnTo>
                    <a:pt x="418" y="446"/>
                  </a:lnTo>
                  <a:lnTo>
                    <a:pt x="404" y="494"/>
                  </a:lnTo>
                  <a:lnTo>
                    <a:pt x="394" y="494"/>
                  </a:lnTo>
                  <a:lnTo>
                    <a:pt x="388" y="474"/>
                  </a:lnTo>
                  <a:lnTo>
                    <a:pt x="388" y="474"/>
                  </a:lnTo>
                  <a:lnTo>
                    <a:pt x="384" y="464"/>
                  </a:lnTo>
                  <a:lnTo>
                    <a:pt x="384" y="464"/>
                  </a:lnTo>
                  <a:lnTo>
                    <a:pt x="382" y="474"/>
                  </a:lnTo>
                  <a:lnTo>
                    <a:pt x="376" y="494"/>
                  </a:lnTo>
                  <a:lnTo>
                    <a:pt x="366" y="494"/>
                  </a:lnTo>
                  <a:lnTo>
                    <a:pt x="366" y="494"/>
                  </a:lnTo>
                  <a:lnTo>
                    <a:pt x="352" y="446"/>
                  </a:lnTo>
                  <a:lnTo>
                    <a:pt x="366" y="446"/>
                  </a:lnTo>
                  <a:lnTo>
                    <a:pt x="370" y="464"/>
                  </a:lnTo>
                  <a:lnTo>
                    <a:pt x="370" y="464"/>
                  </a:lnTo>
                  <a:lnTo>
                    <a:pt x="372" y="476"/>
                  </a:lnTo>
                  <a:lnTo>
                    <a:pt x="372" y="476"/>
                  </a:lnTo>
                  <a:lnTo>
                    <a:pt x="374" y="464"/>
                  </a:lnTo>
                  <a:lnTo>
                    <a:pt x="380" y="446"/>
                  </a:lnTo>
                  <a:lnTo>
                    <a:pt x="390" y="446"/>
                  </a:lnTo>
                  <a:lnTo>
                    <a:pt x="396" y="464"/>
                  </a:lnTo>
                  <a:lnTo>
                    <a:pt x="396" y="464"/>
                  </a:lnTo>
                  <a:lnTo>
                    <a:pt x="398" y="476"/>
                  </a:lnTo>
                  <a:lnTo>
                    <a:pt x="398" y="476"/>
                  </a:lnTo>
                  <a:lnTo>
                    <a:pt x="400" y="464"/>
                  </a:lnTo>
                  <a:lnTo>
                    <a:pt x="406" y="446"/>
                  </a:lnTo>
                  <a:close/>
                  <a:moveTo>
                    <a:pt x="442" y="444"/>
                  </a:moveTo>
                  <a:lnTo>
                    <a:pt x="442" y="444"/>
                  </a:lnTo>
                  <a:lnTo>
                    <a:pt x="434" y="446"/>
                  </a:lnTo>
                  <a:lnTo>
                    <a:pt x="426" y="452"/>
                  </a:lnTo>
                  <a:lnTo>
                    <a:pt x="422" y="460"/>
                  </a:lnTo>
                  <a:lnTo>
                    <a:pt x="420" y="470"/>
                  </a:lnTo>
                  <a:lnTo>
                    <a:pt x="420" y="470"/>
                  </a:lnTo>
                  <a:lnTo>
                    <a:pt x="422" y="480"/>
                  </a:lnTo>
                  <a:lnTo>
                    <a:pt x="426" y="488"/>
                  </a:lnTo>
                  <a:lnTo>
                    <a:pt x="434" y="494"/>
                  </a:lnTo>
                  <a:lnTo>
                    <a:pt x="442" y="496"/>
                  </a:lnTo>
                  <a:lnTo>
                    <a:pt x="442" y="496"/>
                  </a:lnTo>
                  <a:lnTo>
                    <a:pt x="450" y="494"/>
                  </a:lnTo>
                  <a:lnTo>
                    <a:pt x="458" y="488"/>
                  </a:lnTo>
                  <a:lnTo>
                    <a:pt x="462" y="480"/>
                  </a:lnTo>
                  <a:lnTo>
                    <a:pt x="464" y="470"/>
                  </a:lnTo>
                  <a:lnTo>
                    <a:pt x="464" y="470"/>
                  </a:lnTo>
                  <a:lnTo>
                    <a:pt x="462" y="460"/>
                  </a:lnTo>
                  <a:lnTo>
                    <a:pt x="458" y="452"/>
                  </a:lnTo>
                  <a:lnTo>
                    <a:pt x="450" y="446"/>
                  </a:lnTo>
                  <a:lnTo>
                    <a:pt x="442" y="444"/>
                  </a:lnTo>
                  <a:lnTo>
                    <a:pt x="442" y="444"/>
                  </a:lnTo>
                  <a:close/>
                  <a:moveTo>
                    <a:pt x="442" y="484"/>
                  </a:moveTo>
                  <a:lnTo>
                    <a:pt x="442" y="484"/>
                  </a:lnTo>
                  <a:lnTo>
                    <a:pt x="438" y="484"/>
                  </a:lnTo>
                  <a:lnTo>
                    <a:pt x="434" y="480"/>
                  </a:lnTo>
                  <a:lnTo>
                    <a:pt x="432" y="476"/>
                  </a:lnTo>
                  <a:lnTo>
                    <a:pt x="432" y="470"/>
                  </a:lnTo>
                  <a:lnTo>
                    <a:pt x="432" y="470"/>
                  </a:lnTo>
                  <a:lnTo>
                    <a:pt x="432" y="464"/>
                  </a:lnTo>
                  <a:lnTo>
                    <a:pt x="434" y="460"/>
                  </a:lnTo>
                  <a:lnTo>
                    <a:pt x="438" y="456"/>
                  </a:lnTo>
                  <a:lnTo>
                    <a:pt x="442" y="456"/>
                  </a:lnTo>
                  <a:lnTo>
                    <a:pt x="442" y="456"/>
                  </a:lnTo>
                  <a:lnTo>
                    <a:pt x="446" y="456"/>
                  </a:lnTo>
                  <a:lnTo>
                    <a:pt x="450" y="460"/>
                  </a:lnTo>
                  <a:lnTo>
                    <a:pt x="452" y="464"/>
                  </a:lnTo>
                  <a:lnTo>
                    <a:pt x="452" y="470"/>
                  </a:lnTo>
                  <a:lnTo>
                    <a:pt x="452" y="470"/>
                  </a:lnTo>
                  <a:lnTo>
                    <a:pt x="452" y="476"/>
                  </a:lnTo>
                  <a:lnTo>
                    <a:pt x="450" y="480"/>
                  </a:lnTo>
                  <a:lnTo>
                    <a:pt x="446" y="484"/>
                  </a:lnTo>
                  <a:lnTo>
                    <a:pt x="442" y="484"/>
                  </a:lnTo>
                  <a:lnTo>
                    <a:pt x="442" y="484"/>
                  </a:lnTo>
                  <a:close/>
                  <a:moveTo>
                    <a:pt x="186" y="462"/>
                  </a:moveTo>
                  <a:lnTo>
                    <a:pt x="200" y="494"/>
                  </a:lnTo>
                  <a:lnTo>
                    <a:pt x="186" y="494"/>
                  </a:lnTo>
                  <a:lnTo>
                    <a:pt x="176" y="472"/>
                  </a:lnTo>
                  <a:lnTo>
                    <a:pt x="170" y="480"/>
                  </a:lnTo>
                  <a:lnTo>
                    <a:pt x="170" y="494"/>
                  </a:lnTo>
                  <a:lnTo>
                    <a:pt x="158" y="494"/>
                  </a:lnTo>
                  <a:lnTo>
                    <a:pt x="158" y="432"/>
                  </a:lnTo>
                  <a:lnTo>
                    <a:pt x="170" y="426"/>
                  </a:lnTo>
                  <a:lnTo>
                    <a:pt x="170" y="464"/>
                  </a:lnTo>
                  <a:lnTo>
                    <a:pt x="170" y="464"/>
                  </a:lnTo>
                  <a:lnTo>
                    <a:pt x="174" y="458"/>
                  </a:lnTo>
                  <a:lnTo>
                    <a:pt x="184" y="446"/>
                  </a:lnTo>
                  <a:lnTo>
                    <a:pt x="198" y="446"/>
                  </a:lnTo>
                  <a:lnTo>
                    <a:pt x="186" y="462"/>
                  </a:lnTo>
                  <a:close/>
                  <a:moveTo>
                    <a:pt x="242" y="494"/>
                  </a:moveTo>
                  <a:lnTo>
                    <a:pt x="230" y="494"/>
                  </a:lnTo>
                  <a:lnTo>
                    <a:pt x="230" y="446"/>
                  </a:lnTo>
                  <a:lnTo>
                    <a:pt x="242" y="446"/>
                  </a:lnTo>
                  <a:lnTo>
                    <a:pt x="242" y="450"/>
                  </a:lnTo>
                  <a:lnTo>
                    <a:pt x="242" y="450"/>
                  </a:lnTo>
                  <a:lnTo>
                    <a:pt x="248" y="446"/>
                  </a:lnTo>
                  <a:lnTo>
                    <a:pt x="254" y="444"/>
                  </a:lnTo>
                  <a:lnTo>
                    <a:pt x="254" y="444"/>
                  </a:lnTo>
                  <a:lnTo>
                    <a:pt x="262" y="446"/>
                  </a:lnTo>
                  <a:lnTo>
                    <a:pt x="268" y="450"/>
                  </a:lnTo>
                  <a:lnTo>
                    <a:pt x="272" y="458"/>
                  </a:lnTo>
                  <a:lnTo>
                    <a:pt x="272" y="466"/>
                  </a:lnTo>
                  <a:lnTo>
                    <a:pt x="272" y="494"/>
                  </a:lnTo>
                  <a:lnTo>
                    <a:pt x="260" y="494"/>
                  </a:lnTo>
                  <a:lnTo>
                    <a:pt x="260" y="468"/>
                  </a:lnTo>
                  <a:lnTo>
                    <a:pt x="260" y="468"/>
                  </a:lnTo>
                  <a:lnTo>
                    <a:pt x="260" y="462"/>
                  </a:lnTo>
                  <a:lnTo>
                    <a:pt x="258" y="458"/>
                  </a:lnTo>
                  <a:lnTo>
                    <a:pt x="256" y="456"/>
                  </a:lnTo>
                  <a:lnTo>
                    <a:pt x="252" y="456"/>
                  </a:lnTo>
                  <a:lnTo>
                    <a:pt x="252" y="456"/>
                  </a:lnTo>
                  <a:lnTo>
                    <a:pt x="248" y="456"/>
                  </a:lnTo>
                  <a:lnTo>
                    <a:pt x="244" y="458"/>
                  </a:lnTo>
                  <a:lnTo>
                    <a:pt x="244" y="462"/>
                  </a:lnTo>
                  <a:lnTo>
                    <a:pt x="242" y="468"/>
                  </a:lnTo>
                  <a:lnTo>
                    <a:pt x="242" y="494"/>
                  </a:lnTo>
                  <a:close/>
                  <a:moveTo>
                    <a:pt x="310" y="450"/>
                  </a:moveTo>
                  <a:lnTo>
                    <a:pt x="310" y="450"/>
                  </a:lnTo>
                  <a:lnTo>
                    <a:pt x="306" y="446"/>
                  </a:lnTo>
                  <a:lnTo>
                    <a:pt x="300" y="444"/>
                  </a:lnTo>
                  <a:lnTo>
                    <a:pt x="300" y="444"/>
                  </a:lnTo>
                  <a:lnTo>
                    <a:pt x="292" y="446"/>
                  </a:lnTo>
                  <a:lnTo>
                    <a:pt x="286" y="452"/>
                  </a:lnTo>
                  <a:lnTo>
                    <a:pt x="282" y="460"/>
                  </a:lnTo>
                  <a:lnTo>
                    <a:pt x="280" y="470"/>
                  </a:lnTo>
                  <a:lnTo>
                    <a:pt x="280" y="470"/>
                  </a:lnTo>
                  <a:lnTo>
                    <a:pt x="282" y="480"/>
                  </a:lnTo>
                  <a:lnTo>
                    <a:pt x="286" y="488"/>
                  </a:lnTo>
                  <a:lnTo>
                    <a:pt x="292" y="494"/>
                  </a:lnTo>
                  <a:lnTo>
                    <a:pt x="300" y="496"/>
                  </a:lnTo>
                  <a:lnTo>
                    <a:pt x="300" y="496"/>
                  </a:lnTo>
                  <a:lnTo>
                    <a:pt x="306" y="494"/>
                  </a:lnTo>
                  <a:lnTo>
                    <a:pt x="310" y="490"/>
                  </a:lnTo>
                  <a:lnTo>
                    <a:pt x="310" y="492"/>
                  </a:lnTo>
                  <a:lnTo>
                    <a:pt x="310" y="492"/>
                  </a:lnTo>
                  <a:lnTo>
                    <a:pt x="310" y="496"/>
                  </a:lnTo>
                  <a:lnTo>
                    <a:pt x="310" y="500"/>
                  </a:lnTo>
                  <a:lnTo>
                    <a:pt x="304" y="504"/>
                  </a:lnTo>
                  <a:lnTo>
                    <a:pt x="296" y="506"/>
                  </a:lnTo>
                  <a:lnTo>
                    <a:pt x="294" y="506"/>
                  </a:lnTo>
                  <a:lnTo>
                    <a:pt x="300" y="514"/>
                  </a:lnTo>
                  <a:lnTo>
                    <a:pt x="300" y="514"/>
                  </a:lnTo>
                  <a:lnTo>
                    <a:pt x="300" y="514"/>
                  </a:lnTo>
                  <a:lnTo>
                    <a:pt x="310" y="512"/>
                  </a:lnTo>
                  <a:lnTo>
                    <a:pt x="318" y="508"/>
                  </a:lnTo>
                  <a:lnTo>
                    <a:pt x="322" y="500"/>
                  </a:lnTo>
                  <a:lnTo>
                    <a:pt x="324" y="490"/>
                  </a:lnTo>
                  <a:lnTo>
                    <a:pt x="324" y="446"/>
                  </a:lnTo>
                  <a:lnTo>
                    <a:pt x="310" y="446"/>
                  </a:lnTo>
                  <a:lnTo>
                    <a:pt x="310" y="450"/>
                  </a:lnTo>
                  <a:close/>
                  <a:moveTo>
                    <a:pt x="310" y="460"/>
                  </a:moveTo>
                  <a:lnTo>
                    <a:pt x="310" y="480"/>
                  </a:lnTo>
                  <a:lnTo>
                    <a:pt x="310" y="480"/>
                  </a:lnTo>
                  <a:lnTo>
                    <a:pt x="308" y="484"/>
                  </a:lnTo>
                  <a:lnTo>
                    <a:pt x="302" y="484"/>
                  </a:lnTo>
                  <a:lnTo>
                    <a:pt x="302" y="484"/>
                  </a:lnTo>
                  <a:lnTo>
                    <a:pt x="300" y="484"/>
                  </a:lnTo>
                  <a:lnTo>
                    <a:pt x="296" y="482"/>
                  </a:lnTo>
                  <a:lnTo>
                    <a:pt x="294" y="478"/>
                  </a:lnTo>
                  <a:lnTo>
                    <a:pt x="294" y="470"/>
                  </a:lnTo>
                  <a:lnTo>
                    <a:pt x="294" y="470"/>
                  </a:lnTo>
                  <a:lnTo>
                    <a:pt x="294" y="462"/>
                  </a:lnTo>
                  <a:lnTo>
                    <a:pt x="296" y="458"/>
                  </a:lnTo>
                  <a:lnTo>
                    <a:pt x="300" y="456"/>
                  </a:lnTo>
                  <a:lnTo>
                    <a:pt x="302" y="456"/>
                  </a:lnTo>
                  <a:lnTo>
                    <a:pt x="302" y="456"/>
                  </a:lnTo>
                  <a:lnTo>
                    <a:pt x="308" y="458"/>
                  </a:lnTo>
                  <a:lnTo>
                    <a:pt x="310" y="460"/>
                  </a:lnTo>
                  <a:lnTo>
                    <a:pt x="310" y="460"/>
                  </a:lnTo>
                  <a:close/>
                  <a:moveTo>
                    <a:pt x="208" y="446"/>
                  </a:moveTo>
                  <a:lnTo>
                    <a:pt x="220" y="446"/>
                  </a:lnTo>
                  <a:lnTo>
                    <a:pt x="220" y="468"/>
                  </a:lnTo>
                  <a:lnTo>
                    <a:pt x="220" y="494"/>
                  </a:lnTo>
                  <a:lnTo>
                    <a:pt x="208" y="494"/>
                  </a:lnTo>
                  <a:lnTo>
                    <a:pt x="208" y="446"/>
                  </a:lnTo>
                  <a:close/>
                  <a:moveTo>
                    <a:pt x="220" y="432"/>
                  </a:moveTo>
                  <a:lnTo>
                    <a:pt x="220" y="438"/>
                  </a:lnTo>
                  <a:lnTo>
                    <a:pt x="208" y="438"/>
                  </a:lnTo>
                  <a:lnTo>
                    <a:pt x="208" y="426"/>
                  </a:lnTo>
                  <a:lnTo>
                    <a:pt x="220" y="426"/>
                  </a:lnTo>
                  <a:lnTo>
                    <a:pt x="220" y="432"/>
                  </a:lnTo>
                  <a:close/>
                  <a:moveTo>
                    <a:pt x="510" y="432"/>
                  </a:moveTo>
                  <a:lnTo>
                    <a:pt x="522" y="426"/>
                  </a:lnTo>
                  <a:lnTo>
                    <a:pt x="522" y="470"/>
                  </a:lnTo>
                  <a:lnTo>
                    <a:pt x="522" y="494"/>
                  </a:lnTo>
                  <a:lnTo>
                    <a:pt x="510" y="494"/>
                  </a:lnTo>
                  <a:lnTo>
                    <a:pt x="510" y="432"/>
                  </a:lnTo>
                  <a:close/>
                  <a:moveTo>
                    <a:pt x="88" y="166"/>
                  </a:moveTo>
                  <a:lnTo>
                    <a:pt x="188" y="166"/>
                  </a:lnTo>
                  <a:lnTo>
                    <a:pt x="188" y="108"/>
                  </a:lnTo>
                  <a:lnTo>
                    <a:pt x="88" y="108"/>
                  </a:lnTo>
                  <a:lnTo>
                    <a:pt x="88" y="62"/>
                  </a:lnTo>
                  <a:lnTo>
                    <a:pt x="198" y="62"/>
                  </a:lnTo>
                  <a:lnTo>
                    <a:pt x="162" y="0"/>
                  </a:lnTo>
                  <a:lnTo>
                    <a:pt x="6" y="0"/>
                  </a:lnTo>
                  <a:lnTo>
                    <a:pt x="6" y="274"/>
                  </a:lnTo>
                  <a:lnTo>
                    <a:pt x="226" y="274"/>
                  </a:lnTo>
                  <a:lnTo>
                    <a:pt x="226" y="212"/>
                  </a:lnTo>
                  <a:lnTo>
                    <a:pt x="88" y="212"/>
                  </a:lnTo>
                  <a:lnTo>
                    <a:pt x="88" y="166"/>
                  </a:lnTo>
                  <a:close/>
                  <a:moveTo>
                    <a:pt x="374" y="0"/>
                  </a:moveTo>
                  <a:lnTo>
                    <a:pt x="326" y="90"/>
                  </a:lnTo>
                  <a:lnTo>
                    <a:pt x="280" y="0"/>
                  </a:lnTo>
                  <a:lnTo>
                    <a:pt x="188" y="0"/>
                  </a:lnTo>
                  <a:lnTo>
                    <a:pt x="284" y="166"/>
                  </a:lnTo>
                  <a:lnTo>
                    <a:pt x="284" y="274"/>
                  </a:lnTo>
                  <a:lnTo>
                    <a:pt x="366" y="274"/>
                  </a:lnTo>
                  <a:lnTo>
                    <a:pt x="366" y="166"/>
                  </a:lnTo>
                  <a:lnTo>
                    <a:pt x="464" y="0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</p:grpSp>
    </p:spTree>
    <p:extLst>
      <p:ext uri="{BB962C8B-B14F-4D97-AF65-F5344CB8AC3E}">
        <p14:creationId xmlns:p14="http://schemas.microsoft.com/office/powerpoint/2010/main" val="17773634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787414" cy="6857999"/>
          </a:xfrm>
        </p:spPr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0419" y="294200"/>
            <a:ext cx="6665528" cy="590400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020417" y="1137921"/>
            <a:ext cx="2056091" cy="5018184"/>
          </a:xfrm>
        </p:spPr>
        <p:txBody>
          <a:bodyPr/>
          <a:lstStyle>
            <a:lvl1pPr marL="0" indent="0">
              <a:buNone/>
              <a:defRPr sz="1349">
                <a:solidFill>
                  <a:schemeClr val="bg1"/>
                </a:solidFill>
              </a:defRPr>
            </a:lvl1pPr>
            <a:lvl2pPr marL="267329" indent="0">
              <a:buNone/>
              <a:defRPr sz="1349">
                <a:solidFill>
                  <a:schemeClr val="bg1"/>
                </a:solidFill>
              </a:defRPr>
            </a:lvl2pPr>
            <a:lvl3pPr marL="534656" indent="0">
              <a:buNone/>
              <a:defRPr sz="1199">
                <a:solidFill>
                  <a:schemeClr val="bg1"/>
                </a:solidFill>
              </a:defRPr>
            </a:lvl3pPr>
            <a:lvl4pPr marL="801985" indent="0">
              <a:buNone/>
              <a:defRPr sz="1049">
                <a:solidFill>
                  <a:schemeClr val="bg1"/>
                </a:solidFill>
              </a:defRPr>
            </a:lvl4pPr>
            <a:lvl5pPr marL="1069313" indent="0">
              <a:buNone/>
              <a:defRPr sz="8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93076" y="1137921"/>
            <a:ext cx="2101787" cy="5018184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29" indent="0">
              <a:buNone/>
              <a:defRPr sz="1349">
                <a:solidFill>
                  <a:schemeClr val="bg1"/>
                </a:solidFill>
              </a:defRPr>
            </a:lvl2pPr>
            <a:lvl3pPr marL="534656" indent="0">
              <a:buNone/>
              <a:defRPr sz="1199">
                <a:solidFill>
                  <a:schemeClr val="bg1"/>
                </a:solidFill>
              </a:defRPr>
            </a:lvl3pPr>
            <a:lvl4pPr marL="801985" indent="0">
              <a:buNone/>
              <a:defRPr sz="1049">
                <a:solidFill>
                  <a:schemeClr val="bg1"/>
                </a:solidFill>
              </a:defRPr>
            </a:lvl4pPr>
            <a:lvl5pPr marL="1069313" indent="0">
              <a:buNone/>
              <a:defRPr sz="8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 userDrawn="1">
            <p:ph idx="12" hasCustomPrompt="1"/>
          </p:nvPr>
        </p:nvSpPr>
        <p:spPr>
          <a:xfrm>
            <a:off x="6611431" y="1137923"/>
            <a:ext cx="2075369" cy="2796151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29" indent="0">
              <a:buNone/>
              <a:defRPr sz="1349">
                <a:solidFill>
                  <a:schemeClr val="bg1"/>
                </a:solidFill>
              </a:defRPr>
            </a:lvl2pPr>
            <a:lvl3pPr marL="534656" indent="0">
              <a:buNone/>
              <a:defRPr sz="1199">
                <a:solidFill>
                  <a:schemeClr val="bg1"/>
                </a:solidFill>
              </a:defRPr>
            </a:lvl3pPr>
            <a:lvl4pPr marL="801985" indent="0">
              <a:buNone/>
              <a:defRPr sz="1049">
                <a:solidFill>
                  <a:schemeClr val="bg1"/>
                </a:solidFill>
              </a:defRPr>
            </a:lvl4pPr>
            <a:lvl5pPr marL="1069313" indent="0">
              <a:buNone/>
              <a:defRPr sz="8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020419" y="907750"/>
            <a:ext cx="6665528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DDD53-DA5D-4F66-8EAA-913A40461E3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2FB67F6-71E2-4CE9-9767-63F7E639F73F}" type="datetime3">
              <a:rPr lang="en-US" smtClean="0"/>
              <a:t>4 August 2021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A18168-B280-402E-8310-35BC958D39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562B9-5194-4705-ABBD-89576E2CC7A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32610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37920"/>
            <a:ext cx="6175841" cy="4834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349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199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049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8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CF130104-FAF2-4309-9701-573F3774313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1" y="907750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69D6F-A030-48CA-9C7C-9FC3A6F1F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D7102-DD97-4F84-8724-387B81A0E6ED}" type="datetime3">
              <a:rPr lang="en-US" smtClean="0"/>
              <a:t>4 August 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C3F7-BD0A-4AD4-95D8-328DA6F53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2C8-68BE-4650-89F1-3BECCFF9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827540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4462" y="2851522"/>
            <a:ext cx="3334114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2699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267329" marR="0" lvl="0" indent="-267329" defTabSz="755537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4443D1-37A3-4969-A6D3-4E99E05604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1498488-8765-4B8D-9D72-8E71718AE3EF}" type="datetime3">
              <a:rPr lang="en-US" smtClean="0"/>
              <a:t>4 August 2021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AB04F4-59F4-4102-9BBD-DB62B48E1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9AB0A-887B-46B8-BA72-781970F002C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19654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67953" y="0"/>
            <a:ext cx="4476047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135" y="2578743"/>
            <a:ext cx="3401698" cy="1055708"/>
          </a:xfrm>
        </p:spPr>
        <p:txBody>
          <a:bodyPr/>
          <a:lstStyle>
            <a:lvl1pPr marL="0" indent="0">
              <a:buNone/>
              <a:defRPr sz="2249"/>
            </a:lvl1pPr>
          </a:lstStyle>
          <a:p>
            <a:pPr lvl="0"/>
            <a:r>
              <a:rPr lang="en-IN" dirty="0"/>
              <a:t>Chapter Title</a:t>
            </a:r>
          </a:p>
          <a:p>
            <a:pPr lvl="0"/>
            <a:r>
              <a:rPr lang="en-IN" dirty="0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7135" y="3840384"/>
            <a:ext cx="3401698" cy="1055708"/>
          </a:xfrm>
        </p:spPr>
        <p:txBody>
          <a:bodyPr/>
          <a:lstStyle>
            <a:lvl1pPr marL="0" indent="0">
              <a:buNone/>
              <a:defRPr sz="1199"/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6DB61-969F-46BA-942C-3600269FA4D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698E0F-C516-4EA3-9B7A-A60925844285}" type="datetime3">
              <a:rPr lang="en-US" smtClean="0"/>
              <a:t>4 August 2021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C562FF-E912-4424-B259-AED677C026A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C1B82-1A85-4CFD-98C3-C21698A96B6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87292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57200" y="1137922"/>
            <a:ext cx="3716193" cy="4267457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47312" y="3813288"/>
            <a:ext cx="2315750" cy="180000"/>
          </a:xfrm>
        </p:spPr>
        <p:txBody>
          <a:bodyPr/>
          <a:lstStyle>
            <a:lvl1pPr marL="0" indent="0">
              <a:buNone/>
              <a:defRPr sz="8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7312" y="4055931"/>
            <a:ext cx="2315750" cy="180000"/>
          </a:xfrm>
        </p:spPr>
        <p:txBody>
          <a:bodyPr/>
          <a:lstStyle>
            <a:lvl1pPr marL="0" indent="0">
              <a:buNone/>
              <a:defRPr sz="8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 to go here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89865" y="3578084"/>
            <a:ext cx="583916" cy="77895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675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89866" y="1137922"/>
            <a:ext cx="4096935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89866" y="1635009"/>
            <a:ext cx="4096935" cy="1611554"/>
          </a:xfrm>
        </p:spPr>
        <p:txBody>
          <a:bodyPr/>
          <a:lstStyle>
            <a:lvl1pPr marL="0" indent="0">
              <a:buNone/>
              <a:defRPr sz="1199"/>
            </a:lvl1pPr>
          </a:lstStyle>
          <a:p>
            <a:pPr lvl="0"/>
            <a:r>
              <a:rPr lang="en-US" dirty="0"/>
              <a:t>Content EY Interstate Light, 16pt, Lorem ipsum dolor, 12pt, </a:t>
            </a:r>
            <a:r>
              <a:rPr lang="en-US" dirty="0" err="1"/>
              <a:t>Utinam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abhorreant</a:t>
            </a:r>
            <a:r>
              <a:rPr lang="en-US" dirty="0"/>
              <a:t> </a:t>
            </a:r>
            <a:r>
              <a:rPr lang="en-US" dirty="0" err="1"/>
              <a:t>sead</a:t>
            </a:r>
            <a:r>
              <a:rPr lang="en-US" dirty="0"/>
              <a:t>. </a:t>
            </a:r>
            <a:r>
              <a:rPr lang="en-US" dirty="0" err="1"/>
              <a:t>Putant</a:t>
            </a:r>
            <a:r>
              <a:rPr lang="en-US" dirty="0"/>
              <a:t> </a:t>
            </a:r>
            <a:r>
              <a:rPr lang="en-US" dirty="0" err="1"/>
              <a:t>probatus</a:t>
            </a:r>
            <a:r>
              <a:rPr lang="en-US" dirty="0"/>
              <a:t> id vis, ad his </a:t>
            </a:r>
            <a:r>
              <a:rPr lang="en-US" dirty="0" err="1"/>
              <a:t>meis</a:t>
            </a:r>
            <a:r>
              <a:rPr lang="en-US" dirty="0"/>
              <a:t> </a:t>
            </a:r>
            <a:r>
              <a:rPr lang="en-US" dirty="0" err="1"/>
              <a:t>habemus</a:t>
            </a:r>
            <a:r>
              <a:rPr lang="en-US" dirty="0"/>
              <a:t> </a:t>
            </a:r>
            <a:r>
              <a:rPr lang="en-US" dirty="0" err="1"/>
              <a:t>repudiare</a:t>
            </a:r>
            <a:r>
              <a:rPr lang="en-US" dirty="0"/>
              <a:t>, has an </a:t>
            </a:r>
            <a:r>
              <a:rPr lang="en-US" dirty="0" err="1"/>
              <a:t>pericula</a:t>
            </a:r>
            <a:r>
              <a:rPr lang="en-US" dirty="0"/>
              <a:t> </a:t>
            </a:r>
            <a:r>
              <a:rPr lang="en-US" dirty="0" err="1"/>
              <a:t>tractatos</a:t>
            </a:r>
            <a:r>
              <a:rPr lang="en-US" dirty="0"/>
              <a:t>.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debitis</a:t>
            </a:r>
            <a:r>
              <a:rPr lang="en-US" dirty="0"/>
              <a:t> </a:t>
            </a:r>
            <a:r>
              <a:rPr lang="en-US" dirty="0" err="1"/>
              <a:t>dissentias</a:t>
            </a:r>
            <a:r>
              <a:rPr lang="en-US" dirty="0"/>
              <a:t> ad. </a:t>
            </a:r>
            <a:r>
              <a:rPr lang="en-US" dirty="0" err="1"/>
              <a:t>Patrioque</a:t>
            </a:r>
            <a:r>
              <a:rPr lang="en-US" dirty="0"/>
              <a:t> </a:t>
            </a:r>
            <a:r>
              <a:rPr lang="en-US" dirty="0" err="1"/>
              <a:t>voluptatum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ex, id </a:t>
            </a:r>
            <a:r>
              <a:rPr lang="en-US" dirty="0" err="1"/>
              <a:t>admodum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1" y="907750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822E28-B24F-4CF6-8F50-70ED7C22A114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A30B5B11-3029-4BDF-9283-90F5215BC815}" type="datetime3">
              <a:rPr lang="en-US" smtClean="0"/>
              <a:t>4 August 2021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5E1CD-A05B-41DC-B488-E4BA204E7AE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6ABDB-CF45-4001-9487-F3BA3DD8DAC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528424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D06B42-27A8-4223-AE57-EB729EB5F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C04E3-9852-4EE1-995A-A982B306E72F}" type="datetime3">
              <a:rPr lang="en-US" smtClean="0"/>
              <a:t>4 August 2021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F4AD2-0FC3-4A7D-B553-FC19C918C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E89B92-9E6D-4E4B-A5F6-7BC8B1612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45115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88534" y="2060235"/>
            <a:ext cx="3966934" cy="302552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099" dirty="0" smtClean="0">
                <a:latin typeface="Georgia" panose="02040502050405020303" pitchFamily="18" charset="0"/>
              </a:defRPr>
            </a:lvl1pPr>
          </a:lstStyle>
          <a:p>
            <a:pPr marL="267329" lvl="0" indent="-267329" algn="ctr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88534" y="5506678"/>
            <a:ext cx="3966934" cy="31683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199" dirty="0" smtClean="0">
                <a:solidFill>
                  <a:srgbClr val="FFE600"/>
                </a:solidFill>
                <a:latin typeface="+mn-lt"/>
              </a:defRPr>
            </a:lvl1pPr>
          </a:lstStyle>
          <a:p>
            <a:pPr marL="267329" lvl="0" indent="-267329" algn="ctr">
              <a:spcBef>
                <a:spcPts val="0"/>
              </a:spcBef>
              <a:spcAft>
                <a:spcPts val="450"/>
              </a:spcAft>
            </a:pPr>
            <a:r>
              <a:rPr lang="en-US" dirty="0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88534" y="5818717"/>
            <a:ext cx="3966934" cy="316838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199" dirty="0" smtClean="0">
                <a:latin typeface="+mn-lt"/>
              </a:defRPr>
            </a:lvl1pPr>
          </a:lstStyle>
          <a:p>
            <a:pPr marL="267329" lvl="0" indent="-267329" algn="ctr">
              <a:spcBef>
                <a:spcPts val="0"/>
              </a:spcBef>
              <a:spcAft>
                <a:spcPts val="450"/>
              </a:spcAft>
            </a:pPr>
            <a:r>
              <a:rPr lang="en-US" dirty="0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 userDrawn="1"/>
        </p:nvSpPr>
        <p:spPr>
          <a:xfrm>
            <a:off x="3695562" y="979789"/>
            <a:ext cx="1752878" cy="882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8396" dirty="0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161245889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357827" y="1488927"/>
            <a:ext cx="1752878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8396" dirty="0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813" y="2526765"/>
            <a:ext cx="3966934" cy="1800000"/>
          </a:xfrm>
        </p:spPr>
        <p:txBody>
          <a:bodyPr lIns="90000" tIns="46800" rIns="90000" bIns="46800"/>
          <a:lstStyle>
            <a:lvl1pPr marL="0" indent="0">
              <a:buNone/>
              <a:defRPr lang="en-US" sz="2099" dirty="0" smtClean="0">
                <a:latin typeface="Georgia" panose="02040502050405020303" pitchFamily="18" charset="0"/>
              </a:defRPr>
            </a:lvl1pPr>
          </a:lstStyle>
          <a:p>
            <a:pPr marL="267329" lvl="0" indent="-267329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4813" y="4632765"/>
            <a:ext cx="3966934" cy="316838"/>
          </a:xfrm>
        </p:spPr>
        <p:txBody>
          <a:bodyPr lIns="90000" tIns="46800" rIns="90000" bIns="46800"/>
          <a:lstStyle>
            <a:lvl1pPr marL="0" indent="0" algn="l" defTabSz="685457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199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67329" indent="0">
              <a:buNone/>
              <a:defRPr lang="en-US" sz="1499" smtClean="0">
                <a:latin typeface="+mn-lt"/>
              </a:defRPr>
            </a:lvl2pPr>
            <a:lvl3pPr>
              <a:defRPr lang="en-US" sz="1349" smtClean="0">
                <a:latin typeface="+mn-lt"/>
              </a:defRPr>
            </a:lvl3pPr>
            <a:lvl4pPr>
              <a:defRPr lang="en-US" sz="1199" smtClean="0">
                <a:latin typeface="+mn-lt"/>
              </a:defRPr>
            </a:lvl4pPr>
            <a:lvl5pPr>
              <a:defRPr lang="en-IN" sz="11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813" y="4971442"/>
            <a:ext cx="3966934" cy="316838"/>
          </a:xfrm>
        </p:spPr>
        <p:txBody>
          <a:bodyPr lIns="90000" tIns="46800" rIns="90000" bIns="46800"/>
          <a:lstStyle>
            <a:lvl1pPr marL="0" indent="0" algn="l" defTabSz="685457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199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7329" indent="0">
              <a:buNone/>
              <a:defRPr lang="en-US" sz="1499" smtClean="0">
                <a:latin typeface="+mn-lt"/>
              </a:defRPr>
            </a:lvl2pPr>
            <a:lvl3pPr>
              <a:defRPr lang="en-US" sz="1349" smtClean="0">
                <a:latin typeface="+mn-lt"/>
              </a:defRPr>
            </a:lvl3pPr>
            <a:lvl4pPr>
              <a:defRPr lang="en-US" sz="1199" smtClean="0">
                <a:latin typeface="+mn-lt"/>
              </a:defRPr>
            </a:lvl4pPr>
            <a:lvl5pPr>
              <a:defRPr lang="en-IN" sz="11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380980128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37920"/>
            <a:ext cx="6175841" cy="483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7329">
              <a:defRPr>
                <a:solidFill>
                  <a:schemeClr val="bg1"/>
                </a:solidFill>
              </a:defRPr>
            </a:lvl2pPr>
            <a:lvl3pPr marL="534656">
              <a:defRPr>
                <a:solidFill>
                  <a:schemeClr val="bg1"/>
                </a:solidFill>
              </a:defRPr>
            </a:lvl3pPr>
            <a:lvl4pPr marL="801985">
              <a:defRPr>
                <a:solidFill>
                  <a:schemeClr val="bg1"/>
                </a:solidFill>
              </a:defRPr>
            </a:lvl4pPr>
            <a:lvl5pPr marL="1069313">
              <a:defRPr sz="8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8D4CA674-C969-4C5C-9EA4-6D41FE961DE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1" y="907750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AEB49-9ADD-490C-B904-979B3953B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B490B-7BF8-4509-9F0D-5A2D3FE1A9A1}" type="datetime3">
              <a:rPr lang="en-US" smtClean="0"/>
              <a:t>4 August 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28C68-2511-4745-B448-A5AA41E7B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C8157-0191-4E69-819F-DB4437686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089847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7A26880-8DD7-4A78-ADAF-91ED2E744A7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1" y="907750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88B559-CD59-4D3D-87C0-5D51BCF9B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C6652-D330-42A9-B2DB-FD7DBFE6E7CE}" type="datetime3">
              <a:rPr lang="en-US" smtClean="0"/>
              <a:t>4 August 2021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6FB98F-FBCE-4F2C-978B-A5576B577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A95690-F0A7-4101-82DB-B17CE6B7A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2062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86968" y="1799130"/>
            <a:ext cx="4643060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33333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886968" y="2769576"/>
            <a:ext cx="4643060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rgbClr val="333333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75" y="5879592"/>
            <a:ext cx="3780000" cy="618750"/>
          </a:xfrm>
          <a:prstGeom prst="rect">
            <a:avLst/>
          </a:prstGeom>
        </p:spPr>
      </p:pic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457201" y="457200"/>
            <a:ext cx="5413375" cy="4572000"/>
            <a:chOff x="288" y="288"/>
            <a:chExt cx="3410" cy="2880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8" y="288"/>
              <a:ext cx="3410" cy="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/>
            </a:p>
          </p:txBody>
        </p:sp>
        <p:sp>
          <p:nvSpPr>
            <p:cNvPr id="4" name="Freeform 5"/>
            <p:cNvSpPr>
              <a:spLocks noEditPoints="1"/>
            </p:cNvSpPr>
            <p:nvPr/>
          </p:nvSpPr>
          <p:spPr bwMode="auto">
            <a:xfrm>
              <a:off x="288" y="288"/>
              <a:ext cx="3410" cy="2880"/>
            </a:xfrm>
            <a:custGeom>
              <a:avLst/>
              <a:gdLst>
                <a:gd name="T0" fmla="*/ 102 w 3410"/>
                <a:gd name="T1" fmla="*/ 2880 h 2880"/>
                <a:gd name="T2" fmla="*/ 0 w 3410"/>
                <a:gd name="T3" fmla="*/ 2880 h 2880"/>
                <a:gd name="T4" fmla="*/ 0 w 3410"/>
                <a:gd name="T5" fmla="*/ 2778 h 2880"/>
                <a:gd name="T6" fmla="*/ 102 w 3410"/>
                <a:gd name="T7" fmla="*/ 2778 h 2880"/>
                <a:gd name="T8" fmla="*/ 102 w 3410"/>
                <a:gd name="T9" fmla="*/ 2880 h 2880"/>
                <a:gd name="T10" fmla="*/ 288 w 3410"/>
                <a:gd name="T11" fmla="*/ 2778 h 2880"/>
                <a:gd name="T12" fmla="*/ 188 w 3410"/>
                <a:gd name="T13" fmla="*/ 2778 h 2880"/>
                <a:gd name="T14" fmla="*/ 188 w 3410"/>
                <a:gd name="T15" fmla="*/ 2880 h 2880"/>
                <a:gd name="T16" fmla="*/ 288 w 3410"/>
                <a:gd name="T17" fmla="*/ 2880 h 2880"/>
                <a:gd name="T18" fmla="*/ 288 w 3410"/>
                <a:gd name="T19" fmla="*/ 2778 h 2880"/>
                <a:gd name="T20" fmla="*/ 474 w 3410"/>
                <a:gd name="T21" fmla="*/ 2778 h 2880"/>
                <a:gd name="T22" fmla="*/ 374 w 3410"/>
                <a:gd name="T23" fmla="*/ 2778 h 2880"/>
                <a:gd name="T24" fmla="*/ 374 w 3410"/>
                <a:gd name="T25" fmla="*/ 2880 h 2880"/>
                <a:gd name="T26" fmla="*/ 474 w 3410"/>
                <a:gd name="T27" fmla="*/ 2880 h 2880"/>
                <a:gd name="T28" fmla="*/ 474 w 3410"/>
                <a:gd name="T29" fmla="*/ 2778 h 2880"/>
                <a:gd name="T30" fmla="*/ 0 w 3410"/>
                <a:gd name="T31" fmla="*/ 600 h 2880"/>
                <a:gd name="T32" fmla="*/ 0 w 3410"/>
                <a:gd name="T33" fmla="*/ 2694 h 2880"/>
                <a:gd name="T34" fmla="*/ 102 w 3410"/>
                <a:gd name="T35" fmla="*/ 2694 h 2880"/>
                <a:gd name="T36" fmla="*/ 102 w 3410"/>
                <a:gd name="T37" fmla="*/ 684 h 2880"/>
                <a:gd name="T38" fmla="*/ 3308 w 3410"/>
                <a:gd name="T39" fmla="*/ 120 h 2880"/>
                <a:gd name="T40" fmla="*/ 3310 w 3410"/>
                <a:gd name="T41" fmla="*/ 2778 h 2880"/>
                <a:gd name="T42" fmla="*/ 560 w 3410"/>
                <a:gd name="T43" fmla="*/ 2778 h 2880"/>
                <a:gd name="T44" fmla="*/ 560 w 3410"/>
                <a:gd name="T45" fmla="*/ 2880 h 2880"/>
                <a:gd name="T46" fmla="*/ 3410 w 3410"/>
                <a:gd name="T47" fmla="*/ 2880 h 2880"/>
                <a:gd name="T48" fmla="*/ 3410 w 3410"/>
                <a:gd name="T49" fmla="*/ 0 h 2880"/>
                <a:gd name="T50" fmla="*/ 0 w 3410"/>
                <a:gd name="T51" fmla="*/ 600 h 2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10" h="2880">
                  <a:moveTo>
                    <a:pt x="102" y="2880"/>
                  </a:moveTo>
                  <a:lnTo>
                    <a:pt x="0" y="2880"/>
                  </a:lnTo>
                  <a:lnTo>
                    <a:pt x="0" y="2778"/>
                  </a:lnTo>
                  <a:lnTo>
                    <a:pt x="102" y="2778"/>
                  </a:lnTo>
                  <a:lnTo>
                    <a:pt x="102" y="2880"/>
                  </a:lnTo>
                  <a:close/>
                  <a:moveTo>
                    <a:pt x="288" y="2778"/>
                  </a:moveTo>
                  <a:lnTo>
                    <a:pt x="188" y="2778"/>
                  </a:lnTo>
                  <a:lnTo>
                    <a:pt x="188" y="2880"/>
                  </a:lnTo>
                  <a:lnTo>
                    <a:pt x="288" y="2880"/>
                  </a:lnTo>
                  <a:lnTo>
                    <a:pt x="288" y="2778"/>
                  </a:lnTo>
                  <a:close/>
                  <a:moveTo>
                    <a:pt x="474" y="2778"/>
                  </a:moveTo>
                  <a:lnTo>
                    <a:pt x="374" y="2778"/>
                  </a:lnTo>
                  <a:lnTo>
                    <a:pt x="374" y="2880"/>
                  </a:lnTo>
                  <a:lnTo>
                    <a:pt x="474" y="2880"/>
                  </a:lnTo>
                  <a:lnTo>
                    <a:pt x="474" y="2778"/>
                  </a:lnTo>
                  <a:close/>
                  <a:moveTo>
                    <a:pt x="0" y="600"/>
                  </a:moveTo>
                  <a:lnTo>
                    <a:pt x="0" y="2694"/>
                  </a:lnTo>
                  <a:lnTo>
                    <a:pt x="102" y="2694"/>
                  </a:lnTo>
                  <a:lnTo>
                    <a:pt x="102" y="684"/>
                  </a:lnTo>
                  <a:lnTo>
                    <a:pt x="3308" y="120"/>
                  </a:lnTo>
                  <a:lnTo>
                    <a:pt x="3310" y="2778"/>
                  </a:lnTo>
                  <a:lnTo>
                    <a:pt x="560" y="2778"/>
                  </a:lnTo>
                  <a:lnTo>
                    <a:pt x="560" y="2880"/>
                  </a:lnTo>
                  <a:lnTo>
                    <a:pt x="3410" y="2880"/>
                  </a:lnTo>
                  <a:lnTo>
                    <a:pt x="3410" y="0"/>
                  </a:lnTo>
                  <a:lnTo>
                    <a:pt x="0" y="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8A3482-2FC4-4561-AC6D-BB61CAF73214}"/>
              </a:ext>
            </a:extLst>
          </p:cNvPr>
          <p:cNvGrpSpPr/>
          <p:nvPr/>
        </p:nvGrpSpPr>
        <p:grpSpPr>
          <a:xfrm>
            <a:off x="7708392" y="5346131"/>
            <a:ext cx="987552" cy="1152626"/>
            <a:chOff x="9040813" y="5535613"/>
            <a:chExt cx="1082675" cy="1263650"/>
          </a:xfrm>
        </p:grpSpPr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614FA5B2-4CC2-4749-A6FC-3D3C7A04D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0813" y="5535613"/>
              <a:ext cx="866775" cy="314325"/>
            </a:xfrm>
            <a:custGeom>
              <a:avLst/>
              <a:gdLst>
                <a:gd name="T0" fmla="*/ 546 w 546"/>
                <a:gd name="T1" fmla="*/ 0 h 198"/>
                <a:gd name="T2" fmla="*/ 0 w 546"/>
                <a:gd name="T3" fmla="*/ 198 h 198"/>
                <a:gd name="T4" fmla="*/ 546 w 546"/>
                <a:gd name="T5" fmla="*/ 102 h 198"/>
                <a:gd name="T6" fmla="*/ 546 w 546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6" h="198">
                  <a:moveTo>
                    <a:pt x="546" y="0"/>
                  </a:moveTo>
                  <a:lnTo>
                    <a:pt x="0" y="198"/>
                  </a:lnTo>
                  <a:lnTo>
                    <a:pt x="546" y="102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E5369AA8-0257-49F1-8B73-3CB383F2EC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40813" y="5983288"/>
              <a:ext cx="1082675" cy="815975"/>
            </a:xfrm>
            <a:custGeom>
              <a:avLst/>
              <a:gdLst>
                <a:gd name="T0" fmla="*/ 6 w 682"/>
                <a:gd name="T1" fmla="*/ 342 h 514"/>
                <a:gd name="T2" fmla="*/ 38 w 682"/>
                <a:gd name="T3" fmla="*/ 380 h 514"/>
                <a:gd name="T4" fmla="*/ 34 w 682"/>
                <a:gd name="T5" fmla="*/ 354 h 514"/>
                <a:gd name="T6" fmla="*/ 78 w 682"/>
                <a:gd name="T7" fmla="*/ 392 h 514"/>
                <a:gd name="T8" fmla="*/ 96 w 682"/>
                <a:gd name="T9" fmla="*/ 406 h 514"/>
                <a:gd name="T10" fmla="*/ 250 w 682"/>
                <a:gd name="T11" fmla="*/ 364 h 514"/>
                <a:gd name="T12" fmla="*/ 266 w 682"/>
                <a:gd name="T13" fmla="*/ 372 h 514"/>
                <a:gd name="T14" fmla="*/ 132 w 682"/>
                <a:gd name="T15" fmla="*/ 380 h 514"/>
                <a:gd name="T16" fmla="*/ 164 w 682"/>
                <a:gd name="T17" fmla="*/ 374 h 514"/>
                <a:gd name="T18" fmla="*/ 192 w 682"/>
                <a:gd name="T19" fmla="*/ 364 h 514"/>
                <a:gd name="T20" fmla="*/ 192 w 682"/>
                <a:gd name="T21" fmla="*/ 374 h 514"/>
                <a:gd name="T22" fmla="*/ 446 w 682"/>
                <a:gd name="T23" fmla="*/ 406 h 514"/>
                <a:gd name="T24" fmla="*/ 456 w 682"/>
                <a:gd name="T25" fmla="*/ 358 h 514"/>
                <a:gd name="T26" fmla="*/ 446 w 682"/>
                <a:gd name="T27" fmla="*/ 394 h 514"/>
                <a:gd name="T28" fmla="*/ 290 w 682"/>
                <a:gd name="T29" fmla="*/ 384 h 514"/>
                <a:gd name="T30" fmla="*/ 304 w 682"/>
                <a:gd name="T31" fmla="*/ 420 h 514"/>
                <a:gd name="T32" fmla="*/ 320 w 682"/>
                <a:gd name="T33" fmla="*/ 394 h 514"/>
                <a:gd name="T34" fmla="*/ 316 w 682"/>
                <a:gd name="T35" fmla="*/ 372 h 514"/>
                <a:gd name="T36" fmla="*/ 380 w 682"/>
                <a:gd name="T37" fmla="*/ 376 h 514"/>
                <a:gd name="T38" fmla="*/ 402 w 682"/>
                <a:gd name="T39" fmla="*/ 410 h 514"/>
                <a:gd name="T40" fmla="*/ 374 w 682"/>
                <a:gd name="T41" fmla="*/ 388 h 514"/>
                <a:gd name="T42" fmla="*/ 514 w 682"/>
                <a:gd name="T43" fmla="*/ 394 h 514"/>
                <a:gd name="T44" fmla="*/ 512 w 682"/>
                <a:gd name="T45" fmla="*/ 360 h 514"/>
                <a:gd name="T46" fmla="*/ 522 w 682"/>
                <a:gd name="T47" fmla="*/ 402 h 514"/>
                <a:gd name="T48" fmla="*/ 632 w 682"/>
                <a:gd name="T49" fmla="*/ 394 h 514"/>
                <a:gd name="T50" fmla="*/ 620 w 682"/>
                <a:gd name="T51" fmla="*/ 358 h 514"/>
                <a:gd name="T52" fmla="*/ 632 w 682"/>
                <a:gd name="T53" fmla="*/ 394 h 514"/>
                <a:gd name="T54" fmla="*/ 584 w 682"/>
                <a:gd name="T55" fmla="*/ 396 h 514"/>
                <a:gd name="T56" fmla="*/ 562 w 682"/>
                <a:gd name="T57" fmla="*/ 372 h 514"/>
                <a:gd name="T58" fmla="*/ 548 w 682"/>
                <a:gd name="T59" fmla="*/ 410 h 514"/>
                <a:gd name="T60" fmla="*/ 548 w 682"/>
                <a:gd name="T61" fmla="*/ 372 h 514"/>
                <a:gd name="T62" fmla="*/ 664 w 682"/>
                <a:gd name="T63" fmla="*/ 374 h 514"/>
                <a:gd name="T64" fmla="*/ 678 w 682"/>
                <a:gd name="T65" fmla="*/ 374 h 514"/>
                <a:gd name="T66" fmla="*/ 228 w 682"/>
                <a:gd name="T67" fmla="*/ 354 h 514"/>
                <a:gd name="T68" fmla="*/ 530 w 682"/>
                <a:gd name="T69" fmla="*/ 470 h 514"/>
                <a:gd name="T70" fmla="*/ 552 w 682"/>
                <a:gd name="T71" fmla="*/ 484 h 514"/>
                <a:gd name="T72" fmla="*/ 560 w 682"/>
                <a:gd name="T73" fmla="*/ 480 h 514"/>
                <a:gd name="T74" fmla="*/ 120 w 682"/>
                <a:gd name="T75" fmla="*/ 494 h 514"/>
                <a:gd name="T76" fmla="*/ 42 w 682"/>
                <a:gd name="T77" fmla="*/ 494 h 514"/>
                <a:gd name="T78" fmla="*/ 20 w 682"/>
                <a:gd name="T79" fmla="*/ 476 h 514"/>
                <a:gd name="T80" fmla="*/ 70 w 682"/>
                <a:gd name="T81" fmla="*/ 460 h 514"/>
                <a:gd name="T82" fmla="*/ 106 w 682"/>
                <a:gd name="T83" fmla="*/ 452 h 514"/>
                <a:gd name="T84" fmla="*/ 90 w 682"/>
                <a:gd name="T85" fmla="*/ 456 h 514"/>
                <a:gd name="T86" fmla="*/ 496 w 682"/>
                <a:gd name="T87" fmla="*/ 458 h 514"/>
                <a:gd name="T88" fmla="*/ 494 w 682"/>
                <a:gd name="T89" fmla="*/ 444 h 514"/>
                <a:gd name="T90" fmla="*/ 376 w 682"/>
                <a:gd name="T91" fmla="*/ 494 h 514"/>
                <a:gd name="T92" fmla="*/ 398 w 682"/>
                <a:gd name="T93" fmla="*/ 476 h 514"/>
                <a:gd name="T94" fmla="*/ 442 w 682"/>
                <a:gd name="T95" fmla="*/ 496 h 514"/>
                <a:gd name="T96" fmla="*/ 438 w 682"/>
                <a:gd name="T97" fmla="*/ 484 h 514"/>
                <a:gd name="T98" fmla="*/ 452 w 682"/>
                <a:gd name="T99" fmla="*/ 470 h 514"/>
                <a:gd name="T100" fmla="*/ 170 w 682"/>
                <a:gd name="T101" fmla="*/ 426 h 514"/>
                <a:gd name="T102" fmla="*/ 254 w 682"/>
                <a:gd name="T103" fmla="*/ 444 h 514"/>
                <a:gd name="T104" fmla="*/ 252 w 682"/>
                <a:gd name="T105" fmla="*/ 456 h 514"/>
                <a:gd name="T106" fmla="*/ 280 w 682"/>
                <a:gd name="T107" fmla="*/ 470 h 514"/>
                <a:gd name="T108" fmla="*/ 296 w 682"/>
                <a:gd name="T109" fmla="*/ 506 h 514"/>
                <a:gd name="T110" fmla="*/ 310 w 682"/>
                <a:gd name="T111" fmla="*/ 480 h 514"/>
                <a:gd name="T112" fmla="*/ 308 w 682"/>
                <a:gd name="T113" fmla="*/ 458 h 514"/>
                <a:gd name="T114" fmla="*/ 220 w 682"/>
                <a:gd name="T115" fmla="*/ 432 h 514"/>
                <a:gd name="T116" fmla="*/ 6 w 682"/>
                <a:gd name="T117" fmla="*/ 0 h 514"/>
                <a:gd name="T118" fmla="*/ 464 w 682"/>
                <a:gd name="T119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82" h="514">
                  <a:moveTo>
                    <a:pt x="58" y="388"/>
                  </a:moveTo>
                  <a:lnTo>
                    <a:pt x="58" y="388"/>
                  </a:lnTo>
                  <a:lnTo>
                    <a:pt x="56" y="382"/>
                  </a:lnTo>
                  <a:lnTo>
                    <a:pt x="54" y="378"/>
                  </a:lnTo>
                  <a:lnTo>
                    <a:pt x="48" y="372"/>
                  </a:lnTo>
                  <a:lnTo>
                    <a:pt x="48" y="372"/>
                  </a:lnTo>
                  <a:lnTo>
                    <a:pt x="54" y="368"/>
                  </a:lnTo>
                  <a:lnTo>
                    <a:pt x="56" y="360"/>
                  </a:lnTo>
                  <a:lnTo>
                    <a:pt x="56" y="360"/>
                  </a:lnTo>
                  <a:lnTo>
                    <a:pt x="54" y="352"/>
                  </a:lnTo>
                  <a:lnTo>
                    <a:pt x="50" y="346"/>
                  </a:lnTo>
                  <a:lnTo>
                    <a:pt x="44" y="344"/>
                  </a:lnTo>
                  <a:lnTo>
                    <a:pt x="34" y="342"/>
                  </a:lnTo>
                  <a:lnTo>
                    <a:pt x="6" y="342"/>
                  </a:lnTo>
                  <a:lnTo>
                    <a:pt x="6" y="410"/>
                  </a:lnTo>
                  <a:lnTo>
                    <a:pt x="34" y="410"/>
                  </a:lnTo>
                  <a:lnTo>
                    <a:pt x="34" y="410"/>
                  </a:lnTo>
                  <a:lnTo>
                    <a:pt x="44" y="408"/>
                  </a:lnTo>
                  <a:lnTo>
                    <a:pt x="52" y="404"/>
                  </a:lnTo>
                  <a:lnTo>
                    <a:pt x="56" y="396"/>
                  </a:lnTo>
                  <a:lnTo>
                    <a:pt x="58" y="388"/>
                  </a:lnTo>
                  <a:lnTo>
                    <a:pt x="58" y="388"/>
                  </a:lnTo>
                  <a:close/>
                  <a:moveTo>
                    <a:pt x="34" y="398"/>
                  </a:moveTo>
                  <a:lnTo>
                    <a:pt x="18" y="398"/>
                  </a:lnTo>
                  <a:lnTo>
                    <a:pt x="18" y="378"/>
                  </a:lnTo>
                  <a:lnTo>
                    <a:pt x="34" y="378"/>
                  </a:lnTo>
                  <a:lnTo>
                    <a:pt x="34" y="378"/>
                  </a:lnTo>
                  <a:lnTo>
                    <a:pt x="38" y="380"/>
                  </a:lnTo>
                  <a:lnTo>
                    <a:pt x="42" y="380"/>
                  </a:lnTo>
                  <a:lnTo>
                    <a:pt x="44" y="384"/>
                  </a:lnTo>
                  <a:lnTo>
                    <a:pt x="44" y="388"/>
                  </a:lnTo>
                  <a:lnTo>
                    <a:pt x="44" y="388"/>
                  </a:lnTo>
                  <a:lnTo>
                    <a:pt x="44" y="392"/>
                  </a:lnTo>
                  <a:lnTo>
                    <a:pt x="42" y="396"/>
                  </a:lnTo>
                  <a:lnTo>
                    <a:pt x="38" y="398"/>
                  </a:lnTo>
                  <a:lnTo>
                    <a:pt x="34" y="398"/>
                  </a:lnTo>
                  <a:lnTo>
                    <a:pt x="34" y="398"/>
                  </a:lnTo>
                  <a:close/>
                  <a:moveTo>
                    <a:pt x="34" y="368"/>
                  </a:moveTo>
                  <a:lnTo>
                    <a:pt x="18" y="368"/>
                  </a:lnTo>
                  <a:lnTo>
                    <a:pt x="18" y="354"/>
                  </a:lnTo>
                  <a:lnTo>
                    <a:pt x="34" y="354"/>
                  </a:lnTo>
                  <a:lnTo>
                    <a:pt x="34" y="354"/>
                  </a:lnTo>
                  <a:lnTo>
                    <a:pt x="40" y="356"/>
                  </a:lnTo>
                  <a:lnTo>
                    <a:pt x="42" y="358"/>
                  </a:lnTo>
                  <a:lnTo>
                    <a:pt x="42" y="360"/>
                  </a:lnTo>
                  <a:lnTo>
                    <a:pt x="42" y="360"/>
                  </a:lnTo>
                  <a:lnTo>
                    <a:pt x="40" y="366"/>
                  </a:lnTo>
                  <a:lnTo>
                    <a:pt x="38" y="366"/>
                  </a:lnTo>
                  <a:lnTo>
                    <a:pt x="34" y="368"/>
                  </a:lnTo>
                  <a:lnTo>
                    <a:pt x="34" y="368"/>
                  </a:lnTo>
                  <a:close/>
                  <a:moveTo>
                    <a:pt x="66" y="388"/>
                  </a:moveTo>
                  <a:lnTo>
                    <a:pt x="66" y="360"/>
                  </a:lnTo>
                  <a:lnTo>
                    <a:pt x="78" y="360"/>
                  </a:lnTo>
                  <a:lnTo>
                    <a:pt x="78" y="388"/>
                  </a:lnTo>
                  <a:lnTo>
                    <a:pt x="78" y="388"/>
                  </a:lnTo>
                  <a:lnTo>
                    <a:pt x="78" y="392"/>
                  </a:lnTo>
                  <a:lnTo>
                    <a:pt x="80" y="396"/>
                  </a:lnTo>
                  <a:lnTo>
                    <a:pt x="84" y="398"/>
                  </a:lnTo>
                  <a:lnTo>
                    <a:pt x="88" y="400"/>
                  </a:lnTo>
                  <a:lnTo>
                    <a:pt x="88" y="400"/>
                  </a:lnTo>
                  <a:lnTo>
                    <a:pt x="92" y="398"/>
                  </a:lnTo>
                  <a:lnTo>
                    <a:pt x="94" y="396"/>
                  </a:lnTo>
                  <a:lnTo>
                    <a:pt x="96" y="392"/>
                  </a:lnTo>
                  <a:lnTo>
                    <a:pt x="96" y="388"/>
                  </a:lnTo>
                  <a:lnTo>
                    <a:pt x="96" y="360"/>
                  </a:lnTo>
                  <a:lnTo>
                    <a:pt x="108" y="360"/>
                  </a:lnTo>
                  <a:lnTo>
                    <a:pt x="108" y="410"/>
                  </a:lnTo>
                  <a:lnTo>
                    <a:pt x="96" y="410"/>
                  </a:lnTo>
                  <a:lnTo>
                    <a:pt x="96" y="406"/>
                  </a:lnTo>
                  <a:lnTo>
                    <a:pt x="96" y="406"/>
                  </a:lnTo>
                  <a:lnTo>
                    <a:pt x="92" y="408"/>
                  </a:lnTo>
                  <a:lnTo>
                    <a:pt x="84" y="410"/>
                  </a:lnTo>
                  <a:lnTo>
                    <a:pt x="84" y="410"/>
                  </a:lnTo>
                  <a:lnTo>
                    <a:pt x="80" y="410"/>
                  </a:lnTo>
                  <a:lnTo>
                    <a:pt x="74" y="408"/>
                  </a:lnTo>
                  <a:lnTo>
                    <a:pt x="70" y="402"/>
                  </a:lnTo>
                  <a:lnTo>
                    <a:pt x="66" y="394"/>
                  </a:lnTo>
                  <a:lnTo>
                    <a:pt x="66" y="388"/>
                  </a:lnTo>
                  <a:lnTo>
                    <a:pt x="66" y="388"/>
                  </a:lnTo>
                  <a:close/>
                  <a:moveTo>
                    <a:pt x="250" y="410"/>
                  </a:moveTo>
                  <a:lnTo>
                    <a:pt x="238" y="410"/>
                  </a:lnTo>
                  <a:lnTo>
                    <a:pt x="238" y="360"/>
                  </a:lnTo>
                  <a:lnTo>
                    <a:pt x="250" y="360"/>
                  </a:lnTo>
                  <a:lnTo>
                    <a:pt x="250" y="364"/>
                  </a:lnTo>
                  <a:lnTo>
                    <a:pt x="250" y="364"/>
                  </a:lnTo>
                  <a:lnTo>
                    <a:pt x="256" y="360"/>
                  </a:lnTo>
                  <a:lnTo>
                    <a:pt x="262" y="358"/>
                  </a:lnTo>
                  <a:lnTo>
                    <a:pt x="262" y="358"/>
                  </a:lnTo>
                  <a:lnTo>
                    <a:pt x="270" y="360"/>
                  </a:lnTo>
                  <a:lnTo>
                    <a:pt x="276" y="364"/>
                  </a:lnTo>
                  <a:lnTo>
                    <a:pt x="280" y="372"/>
                  </a:lnTo>
                  <a:lnTo>
                    <a:pt x="280" y="382"/>
                  </a:lnTo>
                  <a:lnTo>
                    <a:pt x="280" y="410"/>
                  </a:lnTo>
                  <a:lnTo>
                    <a:pt x="268" y="410"/>
                  </a:lnTo>
                  <a:lnTo>
                    <a:pt x="268" y="382"/>
                  </a:lnTo>
                  <a:lnTo>
                    <a:pt x="268" y="382"/>
                  </a:lnTo>
                  <a:lnTo>
                    <a:pt x="268" y="376"/>
                  </a:lnTo>
                  <a:lnTo>
                    <a:pt x="266" y="372"/>
                  </a:lnTo>
                  <a:lnTo>
                    <a:pt x="264" y="370"/>
                  </a:lnTo>
                  <a:lnTo>
                    <a:pt x="260" y="370"/>
                  </a:lnTo>
                  <a:lnTo>
                    <a:pt x="260" y="370"/>
                  </a:lnTo>
                  <a:lnTo>
                    <a:pt x="256" y="370"/>
                  </a:lnTo>
                  <a:lnTo>
                    <a:pt x="254" y="374"/>
                  </a:lnTo>
                  <a:lnTo>
                    <a:pt x="252" y="376"/>
                  </a:lnTo>
                  <a:lnTo>
                    <a:pt x="250" y="382"/>
                  </a:lnTo>
                  <a:lnTo>
                    <a:pt x="250" y="410"/>
                  </a:lnTo>
                  <a:close/>
                  <a:moveTo>
                    <a:pt x="132" y="380"/>
                  </a:moveTo>
                  <a:lnTo>
                    <a:pt x="132" y="410"/>
                  </a:lnTo>
                  <a:lnTo>
                    <a:pt x="120" y="410"/>
                  </a:lnTo>
                  <a:lnTo>
                    <a:pt x="120" y="360"/>
                  </a:lnTo>
                  <a:lnTo>
                    <a:pt x="132" y="360"/>
                  </a:lnTo>
                  <a:lnTo>
                    <a:pt x="132" y="380"/>
                  </a:lnTo>
                  <a:close/>
                  <a:moveTo>
                    <a:pt x="142" y="346"/>
                  </a:moveTo>
                  <a:lnTo>
                    <a:pt x="154" y="340"/>
                  </a:lnTo>
                  <a:lnTo>
                    <a:pt x="154" y="348"/>
                  </a:lnTo>
                  <a:lnTo>
                    <a:pt x="154" y="410"/>
                  </a:lnTo>
                  <a:lnTo>
                    <a:pt x="142" y="410"/>
                  </a:lnTo>
                  <a:lnTo>
                    <a:pt x="142" y="346"/>
                  </a:lnTo>
                  <a:close/>
                  <a:moveTo>
                    <a:pt x="192" y="364"/>
                  </a:moveTo>
                  <a:lnTo>
                    <a:pt x="192" y="364"/>
                  </a:lnTo>
                  <a:lnTo>
                    <a:pt x="188" y="360"/>
                  </a:lnTo>
                  <a:lnTo>
                    <a:pt x="182" y="358"/>
                  </a:lnTo>
                  <a:lnTo>
                    <a:pt x="182" y="358"/>
                  </a:lnTo>
                  <a:lnTo>
                    <a:pt x="174" y="360"/>
                  </a:lnTo>
                  <a:lnTo>
                    <a:pt x="168" y="366"/>
                  </a:lnTo>
                  <a:lnTo>
                    <a:pt x="164" y="374"/>
                  </a:lnTo>
                  <a:lnTo>
                    <a:pt x="162" y="384"/>
                  </a:lnTo>
                  <a:lnTo>
                    <a:pt x="162" y="384"/>
                  </a:lnTo>
                  <a:lnTo>
                    <a:pt x="164" y="394"/>
                  </a:lnTo>
                  <a:lnTo>
                    <a:pt x="168" y="404"/>
                  </a:lnTo>
                  <a:lnTo>
                    <a:pt x="174" y="408"/>
                  </a:lnTo>
                  <a:lnTo>
                    <a:pt x="182" y="410"/>
                  </a:lnTo>
                  <a:lnTo>
                    <a:pt x="182" y="410"/>
                  </a:lnTo>
                  <a:lnTo>
                    <a:pt x="188" y="408"/>
                  </a:lnTo>
                  <a:lnTo>
                    <a:pt x="192" y="406"/>
                  </a:lnTo>
                  <a:lnTo>
                    <a:pt x="192" y="410"/>
                  </a:lnTo>
                  <a:lnTo>
                    <a:pt x="204" y="410"/>
                  </a:lnTo>
                  <a:lnTo>
                    <a:pt x="204" y="340"/>
                  </a:lnTo>
                  <a:lnTo>
                    <a:pt x="192" y="346"/>
                  </a:lnTo>
                  <a:lnTo>
                    <a:pt x="192" y="364"/>
                  </a:lnTo>
                  <a:close/>
                  <a:moveTo>
                    <a:pt x="184" y="398"/>
                  </a:moveTo>
                  <a:lnTo>
                    <a:pt x="184" y="398"/>
                  </a:lnTo>
                  <a:lnTo>
                    <a:pt x="180" y="398"/>
                  </a:lnTo>
                  <a:lnTo>
                    <a:pt x="178" y="396"/>
                  </a:lnTo>
                  <a:lnTo>
                    <a:pt x="176" y="392"/>
                  </a:lnTo>
                  <a:lnTo>
                    <a:pt x="174" y="384"/>
                  </a:lnTo>
                  <a:lnTo>
                    <a:pt x="174" y="384"/>
                  </a:lnTo>
                  <a:lnTo>
                    <a:pt x="176" y="376"/>
                  </a:lnTo>
                  <a:lnTo>
                    <a:pt x="178" y="372"/>
                  </a:lnTo>
                  <a:lnTo>
                    <a:pt x="180" y="370"/>
                  </a:lnTo>
                  <a:lnTo>
                    <a:pt x="184" y="370"/>
                  </a:lnTo>
                  <a:lnTo>
                    <a:pt x="184" y="370"/>
                  </a:lnTo>
                  <a:lnTo>
                    <a:pt x="190" y="372"/>
                  </a:lnTo>
                  <a:lnTo>
                    <a:pt x="192" y="374"/>
                  </a:lnTo>
                  <a:lnTo>
                    <a:pt x="192" y="394"/>
                  </a:lnTo>
                  <a:lnTo>
                    <a:pt x="192" y="394"/>
                  </a:lnTo>
                  <a:lnTo>
                    <a:pt x="190" y="398"/>
                  </a:lnTo>
                  <a:lnTo>
                    <a:pt x="184" y="398"/>
                  </a:lnTo>
                  <a:lnTo>
                    <a:pt x="184" y="398"/>
                  </a:lnTo>
                  <a:close/>
                  <a:moveTo>
                    <a:pt x="456" y="358"/>
                  </a:moveTo>
                  <a:lnTo>
                    <a:pt x="456" y="358"/>
                  </a:lnTo>
                  <a:lnTo>
                    <a:pt x="452" y="360"/>
                  </a:lnTo>
                  <a:lnTo>
                    <a:pt x="446" y="364"/>
                  </a:lnTo>
                  <a:lnTo>
                    <a:pt x="446" y="340"/>
                  </a:lnTo>
                  <a:lnTo>
                    <a:pt x="434" y="346"/>
                  </a:lnTo>
                  <a:lnTo>
                    <a:pt x="434" y="410"/>
                  </a:lnTo>
                  <a:lnTo>
                    <a:pt x="446" y="410"/>
                  </a:lnTo>
                  <a:lnTo>
                    <a:pt x="446" y="406"/>
                  </a:lnTo>
                  <a:lnTo>
                    <a:pt x="446" y="406"/>
                  </a:lnTo>
                  <a:lnTo>
                    <a:pt x="450" y="408"/>
                  </a:lnTo>
                  <a:lnTo>
                    <a:pt x="458" y="410"/>
                  </a:lnTo>
                  <a:lnTo>
                    <a:pt x="458" y="410"/>
                  </a:lnTo>
                  <a:lnTo>
                    <a:pt x="466" y="408"/>
                  </a:lnTo>
                  <a:lnTo>
                    <a:pt x="472" y="404"/>
                  </a:lnTo>
                  <a:lnTo>
                    <a:pt x="474" y="396"/>
                  </a:lnTo>
                  <a:lnTo>
                    <a:pt x="476" y="384"/>
                  </a:lnTo>
                  <a:lnTo>
                    <a:pt x="476" y="384"/>
                  </a:lnTo>
                  <a:lnTo>
                    <a:pt x="474" y="374"/>
                  </a:lnTo>
                  <a:lnTo>
                    <a:pt x="470" y="366"/>
                  </a:lnTo>
                  <a:lnTo>
                    <a:pt x="464" y="360"/>
                  </a:lnTo>
                  <a:lnTo>
                    <a:pt x="456" y="358"/>
                  </a:lnTo>
                  <a:lnTo>
                    <a:pt x="456" y="358"/>
                  </a:lnTo>
                  <a:close/>
                  <a:moveTo>
                    <a:pt x="454" y="370"/>
                  </a:moveTo>
                  <a:lnTo>
                    <a:pt x="454" y="370"/>
                  </a:lnTo>
                  <a:lnTo>
                    <a:pt x="458" y="370"/>
                  </a:lnTo>
                  <a:lnTo>
                    <a:pt x="460" y="374"/>
                  </a:lnTo>
                  <a:lnTo>
                    <a:pt x="462" y="378"/>
                  </a:lnTo>
                  <a:lnTo>
                    <a:pt x="464" y="384"/>
                  </a:lnTo>
                  <a:lnTo>
                    <a:pt x="464" y="384"/>
                  </a:lnTo>
                  <a:lnTo>
                    <a:pt x="464" y="390"/>
                  </a:lnTo>
                  <a:lnTo>
                    <a:pt x="462" y="396"/>
                  </a:lnTo>
                  <a:lnTo>
                    <a:pt x="458" y="398"/>
                  </a:lnTo>
                  <a:lnTo>
                    <a:pt x="454" y="398"/>
                  </a:lnTo>
                  <a:lnTo>
                    <a:pt x="454" y="398"/>
                  </a:lnTo>
                  <a:lnTo>
                    <a:pt x="450" y="398"/>
                  </a:lnTo>
                  <a:lnTo>
                    <a:pt x="446" y="394"/>
                  </a:lnTo>
                  <a:lnTo>
                    <a:pt x="446" y="376"/>
                  </a:lnTo>
                  <a:lnTo>
                    <a:pt x="446" y="376"/>
                  </a:lnTo>
                  <a:lnTo>
                    <a:pt x="450" y="372"/>
                  </a:lnTo>
                  <a:lnTo>
                    <a:pt x="454" y="370"/>
                  </a:lnTo>
                  <a:lnTo>
                    <a:pt x="454" y="370"/>
                  </a:lnTo>
                  <a:close/>
                  <a:moveTo>
                    <a:pt x="320" y="364"/>
                  </a:moveTo>
                  <a:lnTo>
                    <a:pt x="320" y="364"/>
                  </a:lnTo>
                  <a:lnTo>
                    <a:pt x="314" y="360"/>
                  </a:lnTo>
                  <a:lnTo>
                    <a:pt x="308" y="358"/>
                  </a:lnTo>
                  <a:lnTo>
                    <a:pt x="308" y="358"/>
                  </a:lnTo>
                  <a:lnTo>
                    <a:pt x="300" y="360"/>
                  </a:lnTo>
                  <a:lnTo>
                    <a:pt x="294" y="366"/>
                  </a:lnTo>
                  <a:lnTo>
                    <a:pt x="290" y="374"/>
                  </a:lnTo>
                  <a:lnTo>
                    <a:pt x="290" y="384"/>
                  </a:lnTo>
                  <a:lnTo>
                    <a:pt x="290" y="384"/>
                  </a:lnTo>
                  <a:lnTo>
                    <a:pt x="290" y="394"/>
                  </a:lnTo>
                  <a:lnTo>
                    <a:pt x="294" y="404"/>
                  </a:lnTo>
                  <a:lnTo>
                    <a:pt x="300" y="408"/>
                  </a:lnTo>
                  <a:lnTo>
                    <a:pt x="308" y="410"/>
                  </a:lnTo>
                  <a:lnTo>
                    <a:pt x="308" y="410"/>
                  </a:lnTo>
                  <a:lnTo>
                    <a:pt x="314" y="408"/>
                  </a:lnTo>
                  <a:lnTo>
                    <a:pt x="320" y="406"/>
                  </a:lnTo>
                  <a:lnTo>
                    <a:pt x="320" y="406"/>
                  </a:lnTo>
                  <a:lnTo>
                    <a:pt x="320" y="406"/>
                  </a:lnTo>
                  <a:lnTo>
                    <a:pt x="318" y="410"/>
                  </a:lnTo>
                  <a:lnTo>
                    <a:pt x="318" y="414"/>
                  </a:lnTo>
                  <a:lnTo>
                    <a:pt x="312" y="418"/>
                  </a:lnTo>
                  <a:lnTo>
                    <a:pt x="304" y="420"/>
                  </a:lnTo>
                  <a:lnTo>
                    <a:pt x="302" y="420"/>
                  </a:lnTo>
                  <a:lnTo>
                    <a:pt x="308" y="428"/>
                  </a:lnTo>
                  <a:lnTo>
                    <a:pt x="308" y="428"/>
                  </a:lnTo>
                  <a:lnTo>
                    <a:pt x="308" y="428"/>
                  </a:lnTo>
                  <a:lnTo>
                    <a:pt x="318" y="428"/>
                  </a:lnTo>
                  <a:lnTo>
                    <a:pt x="326" y="422"/>
                  </a:lnTo>
                  <a:lnTo>
                    <a:pt x="330" y="416"/>
                  </a:lnTo>
                  <a:lnTo>
                    <a:pt x="332" y="404"/>
                  </a:lnTo>
                  <a:lnTo>
                    <a:pt x="332" y="360"/>
                  </a:lnTo>
                  <a:lnTo>
                    <a:pt x="320" y="360"/>
                  </a:lnTo>
                  <a:lnTo>
                    <a:pt x="320" y="364"/>
                  </a:lnTo>
                  <a:close/>
                  <a:moveTo>
                    <a:pt x="320" y="374"/>
                  </a:moveTo>
                  <a:lnTo>
                    <a:pt x="320" y="394"/>
                  </a:lnTo>
                  <a:lnTo>
                    <a:pt x="320" y="394"/>
                  </a:lnTo>
                  <a:lnTo>
                    <a:pt x="316" y="398"/>
                  </a:lnTo>
                  <a:lnTo>
                    <a:pt x="310" y="398"/>
                  </a:lnTo>
                  <a:lnTo>
                    <a:pt x="310" y="398"/>
                  </a:lnTo>
                  <a:lnTo>
                    <a:pt x="308" y="398"/>
                  </a:lnTo>
                  <a:lnTo>
                    <a:pt x="304" y="396"/>
                  </a:lnTo>
                  <a:lnTo>
                    <a:pt x="302" y="392"/>
                  </a:lnTo>
                  <a:lnTo>
                    <a:pt x="302" y="384"/>
                  </a:lnTo>
                  <a:lnTo>
                    <a:pt x="302" y="384"/>
                  </a:lnTo>
                  <a:lnTo>
                    <a:pt x="302" y="376"/>
                  </a:lnTo>
                  <a:lnTo>
                    <a:pt x="304" y="372"/>
                  </a:lnTo>
                  <a:lnTo>
                    <a:pt x="308" y="370"/>
                  </a:lnTo>
                  <a:lnTo>
                    <a:pt x="310" y="370"/>
                  </a:lnTo>
                  <a:lnTo>
                    <a:pt x="310" y="370"/>
                  </a:lnTo>
                  <a:lnTo>
                    <a:pt x="316" y="372"/>
                  </a:lnTo>
                  <a:lnTo>
                    <a:pt x="320" y="374"/>
                  </a:lnTo>
                  <a:lnTo>
                    <a:pt x="320" y="374"/>
                  </a:lnTo>
                  <a:close/>
                  <a:moveTo>
                    <a:pt x="368" y="372"/>
                  </a:moveTo>
                  <a:lnTo>
                    <a:pt x="368" y="372"/>
                  </a:lnTo>
                  <a:lnTo>
                    <a:pt x="374" y="370"/>
                  </a:lnTo>
                  <a:lnTo>
                    <a:pt x="382" y="368"/>
                  </a:lnTo>
                  <a:lnTo>
                    <a:pt x="382" y="368"/>
                  </a:lnTo>
                  <a:lnTo>
                    <a:pt x="388" y="370"/>
                  </a:lnTo>
                  <a:lnTo>
                    <a:pt x="390" y="372"/>
                  </a:lnTo>
                  <a:lnTo>
                    <a:pt x="390" y="376"/>
                  </a:lnTo>
                  <a:lnTo>
                    <a:pt x="390" y="380"/>
                  </a:lnTo>
                  <a:lnTo>
                    <a:pt x="390" y="380"/>
                  </a:lnTo>
                  <a:lnTo>
                    <a:pt x="380" y="376"/>
                  </a:lnTo>
                  <a:lnTo>
                    <a:pt x="380" y="376"/>
                  </a:lnTo>
                  <a:lnTo>
                    <a:pt x="372" y="378"/>
                  </a:lnTo>
                  <a:lnTo>
                    <a:pt x="366" y="380"/>
                  </a:lnTo>
                  <a:lnTo>
                    <a:pt x="362" y="386"/>
                  </a:lnTo>
                  <a:lnTo>
                    <a:pt x="360" y="392"/>
                  </a:lnTo>
                  <a:lnTo>
                    <a:pt x="360" y="392"/>
                  </a:lnTo>
                  <a:lnTo>
                    <a:pt x="362" y="400"/>
                  </a:lnTo>
                  <a:lnTo>
                    <a:pt x="366" y="406"/>
                  </a:lnTo>
                  <a:lnTo>
                    <a:pt x="372" y="410"/>
                  </a:lnTo>
                  <a:lnTo>
                    <a:pt x="378" y="410"/>
                  </a:lnTo>
                  <a:lnTo>
                    <a:pt x="378" y="410"/>
                  </a:lnTo>
                  <a:lnTo>
                    <a:pt x="384" y="408"/>
                  </a:lnTo>
                  <a:lnTo>
                    <a:pt x="390" y="406"/>
                  </a:lnTo>
                  <a:lnTo>
                    <a:pt x="390" y="410"/>
                  </a:lnTo>
                  <a:lnTo>
                    <a:pt x="402" y="410"/>
                  </a:lnTo>
                  <a:lnTo>
                    <a:pt x="402" y="376"/>
                  </a:lnTo>
                  <a:lnTo>
                    <a:pt x="402" y="376"/>
                  </a:lnTo>
                  <a:lnTo>
                    <a:pt x="400" y="368"/>
                  </a:lnTo>
                  <a:lnTo>
                    <a:pt x="398" y="364"/>
                  </a:lnTo>
                  <a:lnTo>
                    <a:pt x="390" y="360"/>
                  </a:lnTo>
                  <a:lnTo>
                    <a:pt x="382" y="358"/>
                  </a:lnTo>
                  <a:lnTo>
                    <a:pt x="382" y="358"/>
                  </a:lnTo>
                  <a:lnTo>
                    <a:pt x="372" y="360"/>
                  </a:lnTo>
                  <a:lnTo>
                    <a:pt x="364" y="364"/>
                  </a:lnTo>
                  <a:lnTo>
                    <a:pt x="368" y="372"/>
                  </a:lnTo>
                  <a:close/>
                  <a:moveTo>
                    <a:pt x="372" y="392"/>
                  </a:moveTo>
                  <a:lnTo>
                    <a:pt x="372" y="392"/>
                  </a:lnTo>
                  <a:lnTo>
                    <a:pt x="372" y="390"/>
                  </a:lnTo>
                  <a:lnTo>
                    <a:pt x="374" y="388"/>
                  </a:lnTo>
                  <a:lnTo>
                    <a:pt x="380" y="386"/>
                  </a:lnTo>
                  <a:lnTo>
                    <a:pt x="380" y="386"/>
                  </a:lnTo>
                  <a:lnTo>
                    <a:pt x="386" y="386"/>
                  </a:lnTo>
                  <a:lnTo>
                    <a:pt x="390" y="388"/>
                  </a:lnTo>
                  <a:lnTo>
                    <a:pt x="390" y="394"/>
                  </a:lnTo>
                  <a:lnTo>
                    <a:pt x="390" y="394"/>
                  </a:lnTo>
                  <a:lnTo>
                    <a:pt x="386" y="398"/>
                  </a:lnTo>
                  <a:lnTo>
                    <a:pt x="380" y="400"/>
                  </a:lnTo>
                  <a:lnTo>
                    <a:pt x="380" y="400"/>
                  </a:lnTo>
                  <a:lnTo>
                    <a:pt x="374" y="398"/>
                  </a:lnTo>
                  <a:lnTo>
                    <a:pt x="372" y="396"/>
                  </a:lnTo>
                  <a:lnTo>
                    <a:pt x="372" y="392"/>
                  </a:lnTo>
                  <a:lnTo>
                    <a:pt x="372" y="392"/>
                  </a:lnTo>
                  <a:close/>
                  <a:moveTo>
                    <a:pt x="514" y="394"/>
                  </a:moveTo>
                  <a:lnTo>
                    <a:pt x="514" y="394"/>
                  </a:lnTo>
                  <a:lnTo>
                    <a:pt x="510" y="398"/>
                  </a:lnTo>
                  <a:lnTo>
                    <a:pt x="506" y="398"/>
                  </a:lnTo>
                  <a:lnTo>
                    <a:pt x="506" y="398"/>
                  </a:lnTo>
                  <a:lnTo>
                    <a:pt x="500" y="398"/>
                  </a:lnTo>
                  <a:lnTo>
                    <a:pt x="496" y="394"/>
                  </a:lnTo>
                  <a:lnTo>
                    <a:pt x="494" y="388"/>
                  </a:lnTo>
                  <a:lnTo>
                    <a:pt x="524" y="388"/>
                  </a:lnTo>
                  <a:lnTo>
                    <a:pt x="524" y="388"/>
                  </a:lnTo>
                  <a:lnTo>
                    <a:pt x="524" y="384"/>
                  </a:lnTo>
                  <a:lnTo>
                    <a:pt x="524" y="384"/>
                  </a:lnTo>
                  <a:lnTo>
                    <a:pt x="524" y="374"/>
                  </a:lnTo>
                  <a:lnTo>
                    <a:pt x="518" y="366"/>
                  </a:lnTo>
                  <a:lnTo>
                    <a:pt x="512" y="360"/>
                  </a:lnTo>
                  <a:lnTo>
                    <a:pt x="504" y="358"/>
                  </a:lnTo>
                  <a:lnTo>
                    <a:pt x="504" y="358"/>
                  </a:lnTo>
                  <a:lnTo>
                    <a:pt x="496" y="360"/>
                  </a:lnTo>
                  <a:lnTo>
                    <a:pt x="488" y="366"/>
                  </a:lnTo>
                  <a:lnTo>
                    <a:pt x="484" y="374"/>
                  </a:lnTo>
                  <a:lnTo>
                    <a:pt x="482" y="384"/>
                  </a:lnTo>
                  <a:lnTo>
                    <a:pt x="482" y="384"/>
                  </a:lnTo>
                  <a:lnTo>
                    <a:pt x="484" y="396"/>
                  </a:lnTo>
                  <a:lnTo>
                    <a:pt x="488" y="404"/>
                  </a:lnTo>
                  <a:lnTo>
                    <a:pt x="496" y="408"/>
                  </a:lnTo>
                  <a:lnTo>
                    <a:pt x="506" y="410"/>
                  </a:lnTo>
                  <a:lnTo>
                    <a:pt x="506" y="410"/>
                  </a:lnTo>
                  <a:lnTo>
                    <a:pt x="514" y="408"/>
                  </a:lnTo>
                  <a:lnTo>
                    <a:pt x="522" y="402"/>
                  </a:lnTo>
                  <a:lnTo>
                    <a:pt x="514" y="394"/>
                  </a:lnTo>
                  <a:close/>
                  <a:moveTo>
                    <a:pt x="494" y="380"/>
                  </a:moveTo>
                  <a:lnTo>
                    <a:pt x="494" y="380"/>
                  </a:lnTo>
                  <a:lnTo>
                    <a:pt x="496" y="376"/>
                  </a:lnTo>
                  <a:lnTo>
                    <a:pt x="498" y="372"/>
                  </a:lnTo>
                  <a:lnTo>
                    <a:pt x="500" y="370"/>
                  </a:lnTo>
                  <a:lnTo>
                    <a:pt x="504" y="370"/>
                  </a:lnTo>
                  <a:lnTo>
                    <a:pt x="504" y="370"/>
                  </a:lnTo>
                  <a:lnTo>
                    <a:pt x="508" y="370"/>
                  </a:lnTo>
                  <a:lnTo>
                    <a:pt x="510" y="372"/>
                  </a:lnTo>
                  <a:lnTo>
                    <a:pt x="512" y="380"/>
                  </a:lnTo>
                  <a:lnTo>
                    <a:pt x="494" y="380"/>
                  </a:lnTo>
                  <a:close/>
                  <a:moveTo>
                    <a:pt x="632" y="394"/>
                  </a:moveTo>
                  <a:lnTo>
                    <a:pt x="632" y="394"/>
                  </a:lnTo>
                  <a:lnTo>
                    <a:pt x="628" y="398"/>
                  </a:lnTo>
                  <a:lnTo>
                    <a:pt x="622" y="398"/>
                  </a:lnTo>
                  <a:lnTo>
                    <a:pt x="622" y="398"/>
                  </a:lnTo>
                  <a:lnTo>
                    <a:pt x="616" y="398"/>
                  </a:lnTo>
                  <a:lnTo>
                    <a:pt x="612" y="394"/>
                  </a:lnTo>
                  <a:lnTo>
                    <a:pt x="612" y="388"/>
                  </a:lnTo>
                  <a:lnTo>
                    <a:pt x="642" y="388"/>
                  </a:lnTo>
                  <a:lnTo>
                    <a:pt x="642" y="388"/>
                  </a:lnTo>
                  <a:lnTo>
                    <a:pt x="642" y="384"/>
                  </a:lnTo>
                  <a:lnTo>
                    <a:pt x="642" y="384"/>
                  </a:lnTo>
                  <a:lnTo>
                    <a:pt x="640" y="374"/>
                  </a:lnTo>
                  <a:lnTo>
                    <a:pt x="636" y="366"/>
                  </a:lnTo>
                  <a:lnTo>
                    <a:pt x="630" y="360"/>
                  </a:lnTo>
                  <a:lnTo>
                    <a:pt x="620" y="358"/>
                  </a:lnTo>
                  <a:lnTo>
                    <a:pt x="620" y="358"/>
                  </a:lnTo>
                  <a:lnTo>
                    <a:pt x="612" y="360"/>
                  </a:lnTo>
                  <a:lnTo>
                    <a:pt x="606" y="366"/>
                  </a:lnTo>
                  <a:lnTo>
                    <a:pt x="600" y="374"/>
                  </a:lnTo>
                  <a:lnTo>
                    <a:pt x="598" y="384"/>
                  </a:lnTo>
                  <a:lnTo>
                    <a:pt x="598" y="384"/>
                  </a:lnTo>
                  <a:lnTo>
                    <a:pt x="600" y="396"/>
                  </a:lnTo>
                  <a:lnTo>
                    <a:pt x="606" y="404"/>
                  </a:lnTo>
                  <a:lnTo>
                    <a:pt x="612" y="408"/>
                  </a:lnTo>
                  <a:lnTo>
                    <a:pt x="622" y="410"/>
                  </a:lnTo>
                  <a:lnTo>
                    <a:pt x="622" y="410"/>
                  </a:lnTo>
                  <a:lnTo>
                    <a:pt x="632" y="408"/>
                  </a:lnTo>
                  <a:lnTo>
                    <a:pt x="640" y="402"/>
                  </a:lnTo>
                  <a:lnTo>
                    <a:pt x="632" y="394"/>
                  </a:lnTo>
                  <a:close/>
                  <a:moveTo>
                    <a:pt x="612" y="380"/>
                  </a:moveTo>
                  <a:lnTo>
                    <a:pt x="612" y="380"/>
                  </a:lnTo>
                  <a:lnTo>
                    <a:pt x="612" y="376"/>
                  </a:lnTo>
                  <a:lnTo>
                    <a:pt x="614" y="372"/>
                  </a:lnTo>
                  <a:lnTo>
                    <a:pt x="616" y="370"/>
                  </a:lnTo>
                  <a:lnTo>
                    <a:pt x="620" y="370"/>
                  </a:lnTo>
                  <a:lnTo>
                    <a:pt x="620" y="370"/>
                  </a:lnTo>
                  <a:lnTo>
                    <a:pt x="624" y="370"/>
                  </a:lnTo>
                  <a:lnTo>
                    <a:pt x="628" y="372"/>
                  </a:lnTo>
                  <a:lnTo>
                    <a:pt x="630" y="380"/>
                  </a:lnTo>
                  <a:lnTo>
                    <a:pt x="612" y="380"/>
                  </a:lnTo>
                  <a:close/>
                  <a:moveTo>
                    <a:pt x="582" y="392"/>
                  </a:moveTo>
                  <a:lnTo>
                    <a:pt x="582" y="392"/>
                  </a:lnTo>
                  <a:lnTo>
                    <a:pt x="584" y="396"/>
                  </a:lnTo>
                  <a:lnTo>
                    <a:pt x="588" y="398"/>
                  </a:lnTo>
                  <a:lnTo>
                    <a:pt x="588" y="398"/>
                  </a:lnTo>
                  <a:lnTo>
                    <a:pt x="594" y="396"/>
                  </a:lnTo>
                  <a:lnTo>
                    <a:pt x="594" y="408"/>
                  </a:lnTo>
                  <a:lnTo>
                    <a:pt x="594" y="408"/>
                  </a:lnTo>
                  <a:lnTo>
                    <a:pt x="588" y="410"/>
                  </a:lnTo>
                  <a:lnTo>
                    <a:pt x="584" y="410"/>
                  </a:lnTo>
                  <a:lnTo>
                    <a:pt x="584" y="410"/>
                  </a:lnTo>
                  <a:lnTo>
                    <a:pt x="578" y="408"/>
                  </a:lnTo>
                  <a:lnTo>
                    <a:pt x="572" y="406"/>
                  </a:lnTo>
                  <a:lnTo>
                    <a:pt x="570" y="400"/>
                  </a:lnTo>
                  <a:lnTo>
                    <a:pt x="570" y="396"/>
                  </a:lnTo>
                  <a:lnTo>
                    <a:pt x="570" y="372"/>
                  </a:lnTo>
                  <a:lnTo>
                    <a:pt x="562" y="372"/>
                  </a:lnTo>
                  <a:lnTo>
                    <a:pt x="562" y="360"/>
                  </a:lnTo>
                  <a:lnTo>
                    <a:pt x="570" y="360"/>
                  </a:lnTo>
                  <a:lnTo>
                    <a:pt x="570" y="348"/>
                  </a:lnTo>
                  <a:lnTo>
                    <a:pt x="582" y="342"/>
                  </a:lnTo>
                  <a:lnTo>
                    <a:pt x="582" y="360"/>
                  </a:lnTo>
                  <a:lnTo>
                    <a:pt x="594" y="360"/>
                  </a:lnTo>
                  <a:lnTo>
                    <a:pt x="594" y="372"/>
                  </a:lnTo>
                  <a:lnTo>
                    <a:pt x="582" y="372"/>
                  </a:lnTo>
                  <a:lnTo>
                    <a:pt x="582" y="392"/>
                  </a:lnTo>
                  <a:close/>
                  <a:moveTo>
                    <a:pt x="558" y="408"/>
                  </a:moveTo>
                  <a:lnTo>
                    <a:pt x="558" y="408"/>
                  </a:lnTo>
                  <a:lnTo>
                    <a:pt x="554" y="410"/>
                  </a:lnTo>
                  <a:lnTo>
                    <a:pt x="548" y="410"/>
                  </a:lnTo>
                  <a:lnTo>
                    <a:pt x="548" y="410"/>
                  </a:lnTo>
                  <a:lnTo>
                    <a:pt x="542" y="408"/>
                  </a:lnTo>
                  <a:lnTo>
                    <a:pt x="538" y="406"/>
                  </a:lnTo>
                  <a:lnTo>
                    <a:pt x="536" y="400"/>
                  </a:lnTo>
                  <a:lnTo>
                    <a:pt x="536" y="396"/>
                  </a:lnTo>
                  <a:lnTo>
                    <a:pt x="536" y="372"/>
                  </a:lnTo>
                  <a:lnTo>
                    <a:pt x="528" y="372"/>
                  </a:lnTo>
                  <a:lnTo>
                    <a:pt x="528" y="360"/>
                  </a:lnTo>
                  <a:lnTo>
                    <a:pt x="536" y="360"/>
                  </a:lnTo>
                  <a:lnTo>
                    <a:pt x="536" y="348"/>
                  </a:lnTo>
                  <a:lnTo>
                    <a:pt x="548" y="342"/>
                  </a:lnTo>
                  <a:lnTo>
                    <a:pt x="548" y="360"/>
                  </a:lnTo>
                  <a:lnTo>
                    <a:pt x="558" y="360"/>
                  </a:lnTo>
                  <a:lnTo>
                    <a:pt x="558" y="372"/>
                  </a:lnTo>
                  <a:lnTo>
                    <a:pt x="548" y="372"/>
                  </a:lnTo>
                  <a:lnTo>
                    <a:pt x="548" y="392"/>
                  </a:lnTo>
                  <a:lnTo>
                    <a:pt x="548" y="392"/>
                  </a:lnTo>
                  <a:lnTo>
                    <a:pt x="548" y="396"/>
                  </a:lnTo>
                  <a:lnTo>
                    <a:pt x="552" y="398"/>
                  </a:lnTo>
                  <a:lnTo>
                    <a:pt x="552" y="398"/>
                  </a:lnTo>
                  <a:lnTo>
                    <a:pt x="560" y="396"/>
                  </a:lnTo>
                  <a:lnTo>
                    <a:pt x="558" y="408"/>
                  </a:lnTo>
                  <a:close/>
                  <a:moveTo>
                    <a:pt x="678" y="374"/>
                  </a:moveTo>
                  <a:lnTo>
                    <a:pt x="678" y="374"/>
                  </a:lnTo>
                  <a:lnTo>
                    <a:pt x="674" y="372"/>
                  </a:lnTo>
                  <a:lnTo>
                    <a:pt x="670" y="372"/>
                  </a:lnTo>
                  <a:lnTo>
                    <a:pt x="670" y="372"/>
                  </a:lnTo>
                  <a:lnTo>
                    <a:pt x="666" y="372"/>
                  </a:lnTo>
                  <a:lnTo>
                    <a:pt x="664" y="374"/>
                  </a:lnTo>
                  <a:lnTo>
                    <a:pt x="662" y="378"/>
                  </a:lnTo>
                  <a:lnTo>
                    <a:pt x="662" y="382"/>
                  </a:lnTo>
                  <a:lnTo>
                    <a:pt x="662" y="410"/>
                  </a:lnTo>
                  <a:lnTo>
                    <a:pt x="650" y="410"/>
                  </a:lnTo>
                  <a:lnTo>
                    <a:pt x="650" y="360"/>
                  </a:lnTo>
                  <a:lnTo>
                    <a:pt x="662" y="360"/>
                  </a:lnTo>
                  <a:lnTo>
                    <a:pt x="662" y="364"/>
                  </a:lnTo>
                  <a:lnTo>
                    <a:pt x="662" y="364"/>
                  </a:lnTo>
                  <a:lnTo>
                    <a:pt x="666" y="360"/>
                  </a:lnTo>
                  <a:lnTo>
                    <a:pt x="672" y="358"/>
                  </a:lnTo>
                  <a:lnTo>
                    <a:pt x="672" y="358"/>
                  </a:lnTo>
                  <a:lnTo>
                    <a:pt x="678" y="360"/>
                  </a:lnTo>
                  <a:lnTo>
                    <a:pt x="682" y="362"/>
                  </a:lnTo>
                  <a:lnTo>
                    <a:pt x="678" y="374"/>
                  </a:lnTo>
                  <a:close/>
                  <a:moveTo>
                    <a:pt x="132" y="346"/>
                  </a:moveTo>
                  <a:lnTo>
                    <a:pt x="132" y="354"/>
                  </a:lnTo>
                  <a:lnTo>
                    <a:pt x="120" y="354"/>
                  </a:lnTo>
                  <a:lnTo>
                    <a:pt x="120" y="340"/>
                  </a:lnTo>
                  <a:lnTo>
                    <a:pt x="132" y="340"/>
                  </a:lnTo>
                  <a:lnTo>
                    <a:pt x="132" y="346"/>
                  </a:lnTo>
                  <a:close/>
                  <a:moveTo>
                    <a:pt x="216" y="360"/>
                  </a:moveTo>
                  <a:lnTo>
                    <a:pt x="228" y="360"/>
                  </a:lnTo>
                  <a:lnTo>
                    <a:pt x="228" y="382"/>
                  </a:lnTo>
                  <a:lnTo>
                    <a:pt x="228" y="410"/>
                  </a:lnTo>
                  <a:lnTo>
                    <a:pt x="216" y="410"/>
                  </a:lnTo>
                  <a:lnTo>
                    <a:pt x="216" y="360"/>
                  </a:lnTo>
                  <a:close/>
                  <a:moveTo>
                    <a:pt x="228" y="346"/>
                  </a:moveTo>
                  <a:lnTo>
                    <a:pt x="228" y="354"/>
                  </a:lnTo>
                  <a:lnTo>
                    <a:pt x="216" y="354"/>
                  </a:lnTo>
                  <a:lnTo>
                    <a:pt x="216" y="340"/>
                  </a:lnTo>
                  <a:lnTo>
                    <a:pt x="228" y="340"/>
                  </a:lnTo>
                  <a:lnTo>
                    <a:pt x="228" y="346"/>
                  </a:lnTo>
                  <a:close/>
                  <a:moveTo>
                    <a:pt x="560" y="450"/>
                  </a:moveTo>
                  <a:lnTo>
                    <a:pt x="560" y="450"/>
                  </a:lnTo>
                  <a:lnTo>
                    <a:pt x="556" y="446"/>
                  </a:lnTo>
                  <a:lnTo>
                    <a:pt x="550" y="444"/>
                  </a:lnTo>
                  <a:lnTo>
                    <a:pt x="550" y="444"/>
                  </a:lnTo>
                  <a:lnTo>
                    <a:pt x="542" y="446"/>
                  </a:lnTo>
                  <a:lnTo>
                    <a:pt x="536" y="452"/>
                  </a:lnTo>
                  <a:lnTo>
                    <a:pt x="532" y="460"/>
                  </a:lnTo>
                  <a:lnTo>
                    <a:pt x="530" y="470"/>
                  </a:lnTo>
                  <a:lnTo>
                    <a:pt x="530" y="470"/>
                  </a:lnTo>
                  <a:lnTo>
                    <a:pt x="532" y="480"/>
                  </a:lnTo>
                  <a:lnTo>
                    <a:pt x="536" y="488"/>
                  </a:lnTo>
                  <a:lnTo>
                    <a:pt x="542" y="494"/>
                  </a:lnTo>
                  <a:lnTo>
                    <a:pt x="550" y="496"/>
                  </a:lnTo>
                  <a:lnTo>
                    <a:pt x="550" y="496"/>
                  </a:lnTo>
                  <a:lnTo>
                    <a:pt x="556" y="494"/>
                  </a:lnTo>
                  <a:lnTo>
                    <a:pt x="560" y="490"/>
                  </a:lnTo>
                  <a:lnTo>
                    <a:pt x="560" y="494"/>
                  </a:lnTo>
                  <a:lnTo>
                    <a:pt x="572" y="494"/>
                  </a:lnTo>
                  <a:lnTo>
                    <a:pt x="572" y="426"/>
                  </a:lnTo>
                  <a:lnTo>
                    <a:pt x="560" y="432"/>
                  </a:lnTo>
                  <a:lnTo>
                    <a:pt x="560" y="450"/>
                  </a:lnTo>
                  <a:close/>
                  <a:moveTo>
                    <a:pt x="552" y="484"/>
                  </a:moveTo>
                  <a:lnTo>
                    <a:pt x="552" y="484"/>
                  </a:lnTo>
                  <a:lnTo>
                    <a:pt x="548" y="484"/>
                  </a:lnTo>
                  <a:lnTo>
                    <a:pt x="546" y="482"/>
                  </a:lnTo>
                  <a:lnTo>
                    <a:pt x="544" y="478"/>
                  </a:lnTo>
                  <a:lnTo>
                    <a:pt x="542" y="470"/>
                  </a:lnTo>
                  <a:lnTo>
                    <a:pt x="542" y="470"/>
                  </a:lnTo>
                  <a:lnTo>
                    <a:pt x="544" y="462"/>
                  </a:lnTo>
                  <a:lnTo>
                    <a:pt x="546" y="458"/>
                  </a:lnTo>
                  <a:lnTo>
                    <a:pt x="548" y="456"/>
                  </a:lnTo>
                  <a:lnTo>
                    <a:pt x="552" y="456"/>
                  </a:lnTo>
                  <a:lnTo>
                    <a:pt x="552" y="456"/>
                  </a:lnTo>
                  <a:lnTo>
                    <a:pt x="558" y="458"/>
                  </a:lnTo>
                  <a:lnTo>
                    <a:pt x="560" y="460"/>
                  </a:lnTo>
                  <a:lnTo>
                    <a:pt x="560" y="480"/>
                  </a:lnTo>
                  <a:lnTo>
                    <a:pt x="560" y="480"/>
                  </a:lnTo>
                  <a:lnTo>
                    <a:pt x="558" y="484"/>
                  </a:lnTo>
                  <a:lnTo>
                    <a:pt x="552" y="484"/>
                  </a:lnTo>
                  <a:lnTo>
                    <a:pt x="552" y="484"/>
                  </a:lnTo>
                  <a:close/>
                  <a:moveTo>
                    <a:pt x="148" y="460"/>
                  </a:moveTo>
                  <a:lnTo>
                    <a:pt x="148" y="460"/>
                  </a:lnTo>
                  <a:lnTo>
                    <a:pt x="146" y="458"/>
                  </a:lnTo>
                  <a:lnTo>
                    <a:pt x="140" y="456"/>
                  </a:lnTo>
                  <a:lnTo>
                    <a:pt x="140" y="456"/>
                  </a:lnTo>
                  <a:lnTo>
                    <a:pt x="138" y="458"/>
                  </a:lnTo>
                  <a:lnTo>
                    <a:pt x="134" y="460"/>
                  </a:lnTo>
                  <a:lnTo>
                    <a:pt x="132" y="464"/>
                  </a:lnTo>
                  <a:lnTo>
                    <a:pt x="132" y="468"/>
                  </a:lnTo>
                  <a:lnTo>
                    <a:pt x="132" y="494"/>
                  </a:lnTo>
                  <a:lnTo>
                    <a:pt x="120" y="494"/>
                  </a:lnTo>
                  <a:lnTo>
                    <a:pt x="120" y="446"/>
                  </a:lnTo>
                  <a:lnTo>
                    <a:pt x="132" y="446"/>
                  </a:lnTo>
                  <a:lnTo>
                    <a:pt x="132" y="450"/>
                  </a:lnTo>
                  <a:lnTo>
                    <a:pt x="132" y="450"/>
                  </a:lnTo>
                  <a:lnTo>
                    <a:pt x="138" y="446"/>
                  </a:lnTo>
                  <a:lnTo>
                    <a:pt x="144" y="444"/>
                  </a:lnTo>
                  <a:lnTo>
                    <a:pt x="144" y="444"/>
                  </a:lnTo>
                  <a:lnTo>
                    <a:pt x="148" y="446"/>
                  </a:lnTo>
                  <a:lnTo>
                    <a:pt x="152" y="448"/>
                  </a:lnTo>
                  <a:lnTo>
                    <a:pt x="148" y="460"/>
                  </a:lnTo>
                  <a:close/>
                  <a:moveTo>
                    <a:pt x="54" y="446"/>
                  </a:moveTo>
                  <a:lnTo>
                    <a:pt x="66" y="446"/>
                  </a:lnTo>
                  <a:lnTo>
                    <a:pt x="52" y="494"/>
                  </a:lnTo>
                  <a:lnTo>
                    <a:pt x="42" y="494"/>
                  </a:lnTo>
                  <a:lnTo>
                    <a:pt x="36" y="474"/>
                  </a:lnTo>
                  <a:lnTo>
                    <a:pt x="36" y="474"/>
                  </a:lnTo>
                  <a:lnTo>
                    <a:pt x="34" y="464"/>
                  </a:lnTo>
                  <a:lnTo>
                    <a:pt x="34" y="464"/>
                  </a:lnTo>
                  <a:lnTo>
                    <a:pt x="30" y="474"/>
                  </a:lnTo>
                  <a:lnTo>
                    <a:pt x="26" y="494"/>
                  </a:lnTo>
                  <a:lnTo>
                    <a:pt x="14" y="494"/>
                  </a:lnTo>
                  <a:lnTo>
                    <a:pt x="14" y="494"/>
                  </a:lnTo>
                  <a:lnTo>
                    <a:pt x="0" y="446"/>
                  </a:lnTo>
                  <a:lnTo>
                    <a:pt x="14" y="446"/>
                  </a:lnTo>
                  <a:lnTo>
                    <a:pt x="18" y="464"/>
                  </a:lnTo>
                  <a:lnTo>
                    <a:pt x="18" y="464"/>
                  </a:lnTo>
                  <a:lnTo>
                    <a:pt x="20" y="476"/>
                  </a:lnTo>
                  <a:lnTo>
                    <a:pt x="20" y="476"/>
                  </a:lnTo>
                  <a:lnTo>
                    <a:pt x="24" y="464"/>
                  </a:lnTo>
                  <a:lnTo>
                    <a:pt x="28" y="446"/>
                  </a:lnTo>
                  <a:lnTo>
                    <a:pt x="38" y="446"/>
                  </a:lnTo>
                  <a:lnTo>
                    <a:pt x="44" y="464"/>
                  </a:lnTo>
                  <a:lnTo>
                    <a:pt x="44" y="464"/>
                  </a:lnTo>
                  <a:lnTo>
                    <a:pt x="46" y="476"/>
                  </a:lnTo>
                  <a:lnTo>
                    <a:pt x="46" y="476"/>
                  </a:lnTo>
                  <a:lnTo>
                    <a:pt x="50" y="464"/>
                  </a:lnTo>
                  <a:lnTo>
                    <a:pt x="54" y="446"/>
                  </a:lnTo>
                  <a:close/>
                  <a:moveTo>
                    <a:pt x="90" y="444"/>
                  </a:moveTo>
                  <a:lnTo>
                    <a:pt x="90" y="444"/>
                  </a:lnTo>
                  <a:lnTo>
                    <a:pt x="82" y="446"/>
                  </a:lnTo>
                  <a:lnTo>
                    <a:pt x="74" y="452"/>
                  </a:lnTo>
                  <a:lnTo>
                    <a:pt x="70" y="460"/>
                  </a:lnTo>
                  <a:lnTo>
                    <a:pt x="68" y="470"/>
                  </a:lnTo>
                  <a:lnTo>
                    <a:pt x="68" y="470"/>
                  </a:lnTo>
                  <a:lnTo>
                    <a:pt x="70" y="480"/>
                  </a:lnTo>
                  <a:lnTo>
                    <a:pt x="74" y="488"/>
                  </a:lnTo>
                  <a:lnTo>
                    <a:pt x="82" y="494"/>
                  </a:lnTo>
                  <a:lnTo>
                    <a:pt x="90" y="496"/>
                  </a:lnTo>
                  <a:lnTo>
                    <a:pt x="90" y="496"/>
                  </a:lnTo>
                  <a:lnTo>
                    <a:pt x="100" y="494"/>
                  </a:lnTo>
                  <a:lnTo>
                    <a:pt x="106" y="488"/>
                  </a:lnTo>
                  <a:lnTo>
                    <a:pt x="110" y="480"/>
                  </a:lnTo>
                  <a:lnTo>
                    <a:pt x="112" y="470"/>
                  </a:lnTo>
                  <a:lnTo>
                    <a:pt x="112" y="470"/>
                  </a:lnTo>
                  <a:lnTo>
                    <a:pt x="110" y="460"/>
                  </a:lnTo>
                  <a:lnTo>
                    <a:pt x="106" y="452"/>
                  </a:lnTo>
                  <a:lnTo>
                    <a:pt x="100" y="446"/>
                  </a:lnTo>
                  <a:lnTo>
                    <a:pt x="90" y="444"/>
                  </a:lnTo>
                  <a:lnTo>
                    <a:pt x="90" y="444"/>
                  </a:lnTo>
                  <a:close/>
                  <a:moveTo>
                    <a:pt x="90" y="484"/>
                  </a:moveTo>
                  <a:lnTo>
                    <a:pt x="90" y="484"/>
                  </a:lnTo>
                  <a:lnTo>
                    <a:pt x="86" y="484"/>
                  </a:lnTo>
                  <a:lnTo>
                    <a:pt x="84" y="480"/>
                  </a:lnTo>
                  <a:lnTo>
                    <a:pt x="82" y="476"/>
                  </a:lnTo>
                  <a:lnTo>
                    <a:pt x="80" y="470"/>
                  </a:lnTo>
                  <a:lnTo>
                    <a:pt x="80" y="470"/>
                  </a:lnTo>
                  <a:lnTo>
                    <a:pt x="82" y="464"/>
                  </a:lnTo>
                  <a:lnTo>
                    <a:pt x="84" y="460"/>
                  </a:lnTo>
                  <a:lnTo>
                    <a:pt x="86" y="456"/>
                  </a:lnTo>
                  <a:lnTo>
                    <a:pt x="90" y="456"/>
                  </a:lnTo>
                  <a:lnTo>
                    <a:pt x="90" y="456"/>
                  </a:lnTo>
                  <a:lnTo>
                    <a:pt x="94" y="456"/>
                  </a:lnTo>
                  <a:lnTo>
                    <a:pt x="98" y="460"/>
                  </a:lnTo>
                  <a:lnTo>
                    <a:pt x="100" y="464"/>
                  </a:lnTo>
                  <a:lnTo>
                    <a:pt x="100" y="470"/>
                  </a:lnTo>
                  <a:lnTo>
                    <a:pt x="100" y="470"/>
                  </a:lnTo>
                  <a:lnTo>
                    <a:pt x="100" y="476"/>
                  </a:lnTo>
                  <a:lnTo>
                    <a:pt x="98" y="480"/>
                  </a:lnTo>
                  <a:lnTo>
                    <a:pt x="94" y="484"/>
                  </a:lnTo>
                  <a:lnTo>
                    <a:pt x="90" y="484"/>
                  </a:lnTo>
                  <a:lnTo>
                    <a:pt x="90" y="484"/>
                  </a:lnTo>
                  <a:close/>
                  <a:moveTo>
                    <a:pt x="500" y="460"/>
                  </a:moveTo>
                  <a:lnTo>
                    <a:pt x="500" y="460"/>
                  </a:lnTo>
                  <a:lnTo>
                    <a:pt x="496" y="458"/>
                  </a:lnTo>
                  <a:lnTo>
                    <a:pt x="492" y="456"/>
                  </a:lnTo>
                  <a:lnTo>
                    <a:pt x="492" y="456"/>
                  </a:lnTo>
                  <a:lnTo>
                    <a:pt x="488" y="458"/>
                  </a:lnTo>
                  <a:lnTo>
                    <a:pt x="486" y="460"/>
                  </a:lnTo>
                  <a:lnTo>
                    <a:pt x="484" y="464"/>
                  </a:lnTo>
                  <a:lnTo>
                    <a:pt x="484" y="468"/>
                  </a:lnTo>
                  <a:lnTo>
                    <a:pt x="484" y="494"/>
                  </a:lnTo>
                  <a:lnTo>
                    <a:pt x="472" y="494"/>
                  </a:lnTo>
                  <a:lnTo>
                    <a:pt x="472" y="446"/>
                  </a:lnTo>
                  <a:lnTo>
                    <a:pt x="484" y="446"/>
                  </a:lnTo>
                  <a:lnTo>
                    <a:pt x="484" y="450"/>
                  </a:lnTo>
                  <a:lnTo>
                    <a:pt x="484" y="450"/>
                  </a:lnTo>
                  <a:lnTo>
                    <a:pt x="488" y="446"/>
                  </a:lnTo>
                  <a:lnTo>
                    <a:pt x="494" y="444"/>
                  </a:lnTo>
                  <a:lnTo>
                    <a:pt x="494" y="444"/>
                  </a:lnTo>
                  <a:lnTo>
                    <a:pt x="500" y="446"/>
                  </a:lnTo>
                  <a:lnTo>
                    <a:pt x="504" y="448"/>
                  </a:lnTo>
                  <a:lnTo>
                    <a:pt x="500" y="460"/>
                  </a:lnTo>
                  <a:close/>
                  <a:moveTo>
                    <a:pt x="406" y="446"/>
                  </a:moveTo>
                  <a:lnTo>
                    <a:pt x="418" y="446"/>
                  </a:lnTo>
                  <a:lnTo>
                    <a:pt x="404" y="494"/>
                  </a:lnTo>
                  <a:lnTo>
                    <a:pt x="394" y="494"/>
                  </a:lnTo>
                  <a:lnTo>
                    <a:pt x="388" y="474"/>
                  </a:lnTo>
                  <a:lnTo>
                    <a:pt x="388" y="474"/>
                  </a:lnTo>
                  <a:lnTo>
                    <a:pt x="384" y="464"/>
                  </a:lnTo>
                  <a:lnTo>
                    <a:pt x="384" y="464"/>
                  </a:lnTo>
                  <a:lnTo>
                    <a:pt x="382" y="474"/>
                  </a:lnTo>
                  <a:lnTo>
                    <a:pt x="376" y="494"/>
                  </a:lnTo>
                  <a:lnTo>
                    <a:pt x="366" y="494"/>
                  </a:lnTo>
                  <a:lnTo>
                    <a:pt x="366" y="494"/>
                  </a:lnTo>
                  <a:lnTo>
                    <a:pt x="352" y="446"/>
                  </a:lnTo>
                  <a:lnTo>
                    <a:pt x="366" y="446"/>
                  </a:lnTo>
                  <a:lnTo>
                    <a:pt x="370" y="464"/>
                  </a:lnTo>
                  <a:lnTo>
                    <a:pt x="370" y="464"/>
                  </a:lnTo>
                  <a:lnTo>
                    <a:pt x="372" y="476"/>
                  </a:lnTo>
                  <a:lnTo>
                    <a:pt x="372" y="476"/>
                  </a:lnTo>
                  <a:lnTo>
                    <a:pt x="374" y="464"/>
                  </a:lnTo>
                  <a:lnTo>
                    <a:pt x="380" y="446"/>
                  </a:lnTo>
                  <a:lnTo>
                    <a:pt x="390" y="446"/>
                  </a:lnTo>
                  <a:lnTo>
                    <a:pt x="396" y="464"/>
                  </a:lnTo>
                  <a:lnTo>
                    <a:pt x="396" y="464"/>
                  </a:lnTo>
                  <a:lnTo>
                    <a:pt x="398" y="476"/>
                  </a:lnTo>
                  <a:lnTo>
                    <a:pt x="398" y="476"/>
                  </a:lnTo>
                  <a:lnTo>
                    <a:pt x="400" y="464"/>
                  </a:lnTo>
                  <a:lnTo>
                    <a:pt x="406" y="446"/>
                  </a:lnTo>
                  <a:close/>
                  <a:moveTo>
                    <a:pt x="442" y="444"/>
                  </a:moveTo>
                  <a:lnTo>
                    <a:pt x="442" y="444"/>
                  </a:lnTo>
                  <a:lnTo>
                    <a:pt x="434" y="446"/>
                  </a:lnTo>
                  <a:lnTo>
                    <a:pt x="426" y="452"/>
                  </a:lnTo>
                  <a:lnTo>
                    <a:pt x="422" y="460"/>
                  </a:lnTo>
                  <a:lnTo>
                    <a:pt x="420" y="470"/>
                  </a:lnTo>
                  <a:lnTo>
                    <a:pt x="420" y="470"/>
                  </a:lnTo>
                  <a:lnTo>
                    <a:pt x="422" y="480"/>
                  </a:lnTo>
                  <a:lnTo>
                    <a:pt x="426" y="488"/>
                  </a:lnTo>
                  <a:lnTo>
                    <a:pt x="434" y="494"/>
                  </a:lnTo>
                  <a:lnTo>
                    <a:pt x="442" y="496"/>
                  </a:lnTo>
                  <a:lnTo>
                    <a:pt x="442" y="496"/>
                  </a:lnTo>
                  <a:lnTo>
                    <a:pt x="450" y="494"/>
                  </a:lnTo>
                  <a:lnTo>
                    <a:pt x="458" y="488"/>
                  </a:lnTo>
                  <a:lnTo>
                    <a:pt x="462" y="480"/>
                  </a:lnTo>
                  <a:lnTo>
                    <a:pt x="464" y="470"/>
                  </a:lnTo>
                  <a:lnTo>
                    <a:pt x="464" y="470"/>
                  </a:lnTo>
                  <a:lnTo>
                    <a:pt x="462" y="460"/>
                  </a:lnTo>
                  <a:lnTo>
                    <a:pt x="458" y="452"/>
                  </a:lnTo>
                  <a:lnTo>
                    <a:pt x="450" y="446"/>
                  </a:lnTo>
                  <a:lnTo>
                    <a:pt x="442" y="444"/>
                  </a:lnTo>
                  <a:lnTo>
                    <a:pt x="442" y="444"/>
                  </a:lnTo>
                  <a:close/>
                  <a:moveTo>
                    <a:pt x="442" y="484"/>
                  </a:moveTo>
                  <a:lnTo>
                    <a:pt x="442" y="484"/>
                  </a:lnTo>
                  <a:lnTo>
                    <a:pt x="438" y="484"/>
                  </a:lnTo>
                  <a:lnTo>
                    <a:pt x="434" y="480"/>
                  </a:lnTo>
                  <a:lnTo>
                    <a:pt x="432" y="476"/>
                  </a:lnTo>
                  <a:lnTo>
                    <a:pt x="432" y="470"/>
                  </a:lnTo>
                  <a:lnTo>
                    <a:pt x="432" y="470"/>
                  </a:lnTo>
                  <a:lnTo>
                    <a:pt x="432" y="464"/>
                  </a:lnTo>
                  <a:lnTo>
                    <a:pt x="434" y="460"/>
                  </a:lnTo>
                  <a:lnTo>
                    <a:pt x="438" y="456"/>
                  </a:lnTo>
                  <a:lnTo>
                    <a:pt x="442" y="456"/>
                  </a:lnTo>
                  <a:lnTo>
                    <a:pt x="442" y="456"/>
                  </a:lnTo>
                  <a:lnTo>
                    <a:pt x="446" y="456"/>
                  </a:lnTo>
                  <a:lnTo>
                    <a:pt x="450" y="460"/>
                  </a:lnTo>
                  <a:lnTo>
                    <a:pt x="452" y="464"/>
                  </a:lnTo>
                  <a:lnTo>
                    <a:pt x="452" y="470"/>
                  </a:lnTo>
                  <a:lnTo>
                    <a:pt x="452" y="470"/>
                  </a:lnTo>
                  <a:lnTo>
                    <a:pt x="452" y="476"/>
                  </a:lnTo>
                  <a:lnTo>
                    <a:pt x="450" y="480"/>
                  </a:lnTo>
                  <a:lnTo>
                    <a:pt x="446" y="484"/>
                  </a:lnTo>
                  <a:lnTo>
                    <a:pt x="442" y="484"/>
                  </a:lnTo>
                  <a:lnTo>
                    <a:pt x="442" y="484"/>
                  </a:lnTo>
                  <a:close/>
                  <a:moveTo>
                    <a:pt x="186" y="462"/>
                  </a:moveTo>
                  <a:lnTo>
                    <a:pt x="200" y="494"/>
                  </a:lnTo>
                  <a:lnTo>
                    <a:pt x="186" y="494"/>
                  </a:lnTo>
                  <a:lnTo>
                    <a:pt x="176" y="472"/>
                  </a:lnTo>
                  <a:lnTo>
                    <a:pt x="170" y="480"/>
                  </a:lnTo>
                  <a:lnTo>
                    <a:pt x="170" y="494"/>
                  </a:lnTo>
                  <a:lnTo>
                    <a:pt x="158" y="494"/>
                  </a:lnTo>
                  <a:lnTo>
                    <a:pt x="158" y="432"/>
                  </a:lnTo>
                  <a:lnTo>
                    <a:pt x="170" y="426"/>
                  </a:lnTo>
                  <a:lnTo>
                    <a:pt x="170" y="464"/>
                  </a:lnTo>
                  <a:lnTo>
                    <a:pt x="170" y="464"/>
                  </a:lnTo>
                  <a:lnTo>
                    <a:pt x="174" y="458"/>
                  </a:lnTo>
                  <a:lnTo>
                    <a:pt x="184" y="446"/>
                  </a:lnTo>
                  <a:lnTo>
                    <a:pt x="198" y="446"/>
                  </a:lnTo>
                  <a:lnTo>
                    <a:pt x="186" y="462"/>
                  </a:lnTo>
                  <a:close/>
                  <a:moveTo>
                    <a:pt x="242" y="494"/>
                  </a:moveTo>
                  <a:lnTo>
                    <a:pt x="230" y="494"/>
                  </a:lnTo>
                  <a:lnTo>
                    <a:pt x="230" y="446"/>
                  </a:lnTo>
                  <a:lnTo>
                    <a:pt x="242" y="446"/>
                  </a:lnTo>
                  <a:lnTo>
                    <a:pt x="242" y="450"/>
                  </a:lnTo>
                  <a:lnTo>
                    <a:pt x="242" y="450"/>
                  </a:lnTo>
                  <a:lnTo>
                    <a:pt x="248" y="446"/>
                  </a:lnTo>
                  <a:lnTo>
                    <a:pt x="254" y="444"/>
                  </a:lnTo>
                  <a:lnTo>
                    <a:pt x="254" y="444"/>
                  </a:lnTo>
                  <a:lnTo>
                    <a:pt x="262" y="446"/>
                  </a:lnTo>
                  <a:lnTo>
                    <a:pt x="268" y="450"/>
                  </a:lnTo>
                  <a:lnTo>
                    <a:pt x="272" y="458"/>
                  </a:lnTo>
                  <a:lnTo>
                    <a:pt x="272" y="466"/>
                  </a:lnTo>
                  <a:lnTo>
                    <a:pt x="272" y="494"/>
                  </a:lnTo>
                  <a:lnTo>
                    <a:pt x="260" y="494"/>
                  </a:lnTo>
                  <a:lnTo>
                    <a:pt x="260" y="468"/>
                  </a:lnTo>
                  <a:lnTo>
                    <a:pt x="260" y="468"/>
                  </a:lnTo>
                  <a:lnTo>
                    <a:pt x="260" y="462"/>
                  </a:lnTo>
                  <a:lnTo>
                    <a:pt x="258" y="458"/>
                  </a:lnTo>
                  <a:lnTo>
                    <a:pt x="256" y="456"/>
                  </a:lnTo>
                  <a:lnTo>
                    <a:pt x="252" y="456"/>
                  </a:lnTo>
                  <a:lnTo>
                    <a:pt x="252" y="456"/>
                  </a:lnTo>
                  <a:lnTo>
                    <a:pt x="248" y="456"/>
                  </a:lnTo>
                  <a:lnTo>
                    <a:pt x="244" y="458"/>
                  </a:lnTo>
                  <a:lnTo>
                    <a:pt x="244" y="462"/>
                  </a:lnTo>
                  <a:lnTo>
                    <a:pt x="242" y="468"/>
                  </a:lnTo>
                  <a:lnTo>
                    <a:pt x="242" y="494"/>
                  </a:lnTo>
                  <a:close/>
                  <a:moveTo>
                    <a:pt x="310" y="450"/>
                  </a:moveTo>
                  <a:lnTo>
                    <a:pt x="310" y="450"/>
                  </a:lnTo>
                  <a:lnTo>
                    <a:pt x="306" y="446"/>
                  </a:lnTo>
                  <a:lnTo>
                    <a:pt x="300" y="444"/>
                  </a:lnTo>
                  <a:lnTo>
                    <a:pt x="300" y="444"/>
                  </a:lnTo>
                  <a:lnTo>
                    <a:pt x="292" y="446"/>
                  </a:lnTo>
                  <a:lnTo>
                    <a:pt x="286" y="452"/>
                  </a:lnTo>
                  <a:lnTo>
                    <a:pt x="282" y="460"/>
                  </a:lnTo>
                  <a:lnTo>
                    <a:pt x="280" y="470"/>
                  </a:lnTo>
                  <a:lnTo>
                    <a:pt x="280" y="470"/>
                  </a:lnTo>
                  <a:lnTo>
                    <a:pt x="282" y="480"/>
                  </a:lnTo>
                  <a:lnTo>
                    <a:pt x="286" y="488"/>
                  </a:lnTo>
                  <a:lnTo>
                    <a:pt x="292" y="494"/>
                  </a:lnTo>
                  <a:lnTo>
                    <a:pt x="300" y="496"/>
                  </a:lnTo>
                  <a:lnTo>
                    <a:pt x="300" y="496"/>
                  </a:lnTo>
                  <a:lnTo>
                    <a:pt x="306" y="494"/>
                  </a:lnTo>
                  <a:lnTo>
                    <a:pt x="310" y="490"/>
                  </a:lnTo>
                  <a:lnTo>
                    <a:pt x="310" y="492"/>
                  </a:lnTo>
                  <a:lnTo>
                    <a:pt x="310" y="492"/>
                  </a:lnTo>
                  <a:lnTo>
                    <a:pt x="310" y="496"/>
                  </a:lnTo>
                  <a:lnTo>
                    <a:pt x="310" y="500"/>
                  </a:lnTo>
                  <a:lnTo>
                    <a:pt x="304" y="504"/>
                  </a:lnTo>
                  <a:lnTo>
                    <a:pt x="296" y="506"/>
                  </a:lnTo>
                  <a:lnTo>
                    <a:pt x="294" y="506"/>
                  </a:lnTo>
                  <a:lnTo>
                    <a:pt x="300" y="514"/>
                  </a:lnTo>
                  <a:lnTo>
                    <a:pt x="300" y="514"/>
                  </a:lnTo>
                  <a:lnTo>
                    <a:pt x="300" y="514"/>
                  </a:lnTo>
                  <a:lnTo>
                    <a:pt x="310" y="512"/>
                  </a:lnTo>
                  <a:lnTo>
                    <a:pt x="318" y="508"/>
                  </a:lnTo>
                  <a:lnTo>
                    <a:pt x="322" y="500"/>
                  </a:lnTo>
                  <a:lnTo>
                    <a:pt x="324" y="490"/>
                  </a:lnTo>
                  <a:lnTo>
                    <a:pt x="324" y="446"/>
                  </a:lnTo>
                  <a:lnTo>
                    <a:pt x="310" y="446"/>
                  </a:lnTo>
                  <a:lnTo>
                    <a:pt x="310" y="450"/>
                  </a:lnTo>
                  <a:close/>
                  <a:moveTo>
                    <a:pt x="310" y="460"/>
                  </a:moveTo>
                  <a:lnTo>
                    <a:pt x="310" y="480"/>
                  </a:lnTo>
                  <a:lnTo>
                    <a:pt x="310" y="480"/>
                  </a:lnTo>
                  <a:lnTo>
                    <a:pt x="308" y="484"/>
                  </a:lnTo>
                  <a:lnTo>
                    <a:pt x="302" y="484"/>
                  </a:lnTo>
                  <a:lnTo>
                    <a:pt x="302" y="484"/>
                  </a:lnTo>
                  <a:lnTo>
                    <a:pt x="300" y="484"/>
                  </a:lnTo>
                  <a:lnTo>
                    <a:pt x="296" y="482"/>
                  </a:lnTo>
                  <a:lnTo>
                    <a:pt x="294" y="478"/>
                  </a:lnTo>
                  <a:lnTo>
                    <a:pt x="294" y="470"/>
                  </a:lnTo>
                  <a:lnTo>
                    <a:pt x="294" y="470"/>
                  </a:lnTo>
                  <a:lnTo>
                    <a:pt x="294" y="462"/>
                  </a:lnTo>
                  <a:lnTo>
                    <a:pt x="296" y="458"/>
                  </a:lnTo>
                  <a:lnTo>
                    <a:pt x="300" y="456"/>
                  </a:lnTo>
                  <a:lnTo>
                    <a:pt x="302" y="456"/>
                  </a:lnTo>
                  <a:lnTo>
                    <a:pt x="302" y="456"/>
                  </a:lnTo>
                  <a:lnTo>
                    <a:pt x="308" y="458"/>
                  </a:lnTo>
                  <a:lnTo>
                    <a:pt x="310" y="460"/>
                  </a:lnTo>
                  <a:lnTo>
                    <a:pt x="310" y="460"/>
                  </a:lnTo>
                  <a:close/>
                  <a:moveTo>
                    <a:pt x="208" y="446"/>
                  </a:moveTo>
                  <a:lnTo>
                    <a:pt x="220" y="446"/>
                  </a:lnTo>
                  <a:lnTo>
                    <a:pt x="220" y="468"/>
                  </a:lnTo>
                  <a:lnTo>
                    <a:pt x="220" y="494"/>
                  </a:lnTo>
                  <a:lnTo>
                    <a:pt x="208" y="494"/>
                  </a:lnTo>
                  <a:lnTo>
                    <a:pt x="208" y="446"/>
                  </a:lnTo>
                  <a:close/>
                  <a:moveTo>
                    <a:pt x="220" y="432"/>
                  </a:moveTo>
                  <a:lnTo>
                    <a:pt x="220" y="438"/>
                  </a:lnTo>
                  <a:lnTo>
                    <a:pt x="208" y="438"/>
                  </a:lnTo>
                  <a:lnTo>
                    <a:pt x="208" y="426"/>
                  </a:lnTo>
                  <a:lnTo>
                    <a:pt x="220" y="426"/>
                  </a:lnTo>
                  <a:lnTo>
                    <a:pt x="220" y="432"/>
                  </a:lnTo>
                  <a:close/>
                  <a:moveTo>
                    <a:pt x="510" y="432"/>
                  </a:moveTo>
                  <a:lnTo>
                    <a:pt x="522" y="426"/>
                  </a:lnTo>
                  <a:lnTo>
                    <a:pt x="522" y="470"/>
                  </a:lnTo>
                  <a:lnTo>
                    <a:pt x="522" y="494"/>
                  </a:lnTo>
                  <a:lnTo>
                    <a:pt x="510" y="494"/>
                  </a:lnTo>
                  <a:lnTo>
                    <a:pt x="510" y="432"/>
                  </a:lnTo>
                  <a:close/>
                  <a:moveTo>
                    <a:pt x="88" y="166"/>
                  </a:moveTo>
                  <a:lnTo>
                    <a:pt x="188" y="166"/>
                  </a:lnTo>
                  <a:lnTo>
                    <a:pt x="188" y="108"/>
                  </a:lnTo>
                  <a:lnTo>
                    <a:pt x="88" y="108"/>
                  </a:lnTo>
                  <a:lnTo>
                    <a:pt x="88" y="62"/>
                  </a:lnTo>
                  <a:lnTo>
                    <a:pt x="198" y="62"/>
                  </a:lnTo>
                  <a:lnTo>
                    <a:pt x="162" y="0"/>
                  </a:lnTo>
                  <a:lnTo>
                    <a:pt x="6" y="0"/>
                  </a:lnTo>
                  <a:lnTo>
                    <a:pt x="6" y="274"/>
                  </a:lnTo>
                  <a:lnTo>
                    <a:pt x="226" y="274"/>
                  </a:lnTo>
                  <a:lnTo>
                    <a:pt x="226" y="212"/>
                  </a:lnTo>
                  <a:lnTo>
                    <a:pt x="88" y="212"/>
                  </a:lnTo>
                  <a:lnTo>
                    <a:pt x="88" y="166"/>
                  </a:lnTo>
                  <a:close/>
                  <a:moveTo>
                    <a:pt x="374" y="0"/>
                  </a:moveTo>
                  <a:lnTo>
                    <a:pt x="326" y="90"/>
                  </a:lnTo>
                  <a:lnTo>
                    <a:pt x="280" y="0"/>
                  </a:lnTo>
                  <a:lnTo>
                    <a:pt x="188" y="0"/>
                  </a:lnTo>
                  <a:lnTo>
                    <a:pt x="284" y="166"/>
                  </a:lnTo>
                  <a:lnTo>
                    <a:pt x="284" y="274"/>
                  </a:lnTo>
                  <a:lnTo>
                    <a:pt x="366" y="274"/>
                  </a:lnTo>
                  <a:lnTo>
                    <a:pt x="366" y="166"/>
                  </a:lnTo>
                  <a:lnTo>
                    <a:pt x="464" y="0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</p:grpSp>
    </p:spTree>
    <p:extLst>
      <p:ext uri="{BB962C8B-B14F-4D97-AF65-F5344CB8AC3E}">
        <p14:creationId xmlns:p14="http://schemas.microsoft.com/office/powerpoint/2010/main" val="159720819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137919"/>
            <a:ext cx="4038600" cy="4834800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899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1137919"/>
            <a:ext cx="4038600" cy="4834800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899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9B070B28-7AAC-47E5-9EB5-96B8B8B8805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1" y="907750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0B9B26-E95B-4DC1-A613-4C0C0933C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8B339-892E-45B1-8EC6-9663C993893D}" type="datetime3">
              <a:rPr lang="en-US" smtClean="0"/>
              <a:t>4 August 2021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7373D8-2AB5-4625-822C-B1F2B5CDC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E3B4B-D68B-4AFA-A20D-2ECE69120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489733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9247" y="1869442"/>
            <a:ext cx="4042800" cy="4256075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899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7304" y="1869442"/>
            <a:ext cx="4042800" cy="4256075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899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1" y="1137920"/>
            <a:ext cx="40428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7304" y="1137920"/>
            <a:ext cx="40428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1" y="907750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FCCF0-19BC-4024-9BCA-E14DB77EAF2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3C96D42-85A7-4FB8-81C2-A76989CD2C0B}" type="datetime3">
              <a:rPr lang="en-US" smtClean="0"/>
              <a:t>4 August 2021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B54F7E-BDC4-4386-B2E2-1FC66609D14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FBF9A-EC9A-41E4-A24C-ECB5DC15CCD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095982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EDF149-816A-4257-A64D-E23E91A50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2F864-C261-4ACC-899D-1F7B54215EB6}" type="datetime3">
              <a:rPr lang="en-US" smtClean="0"/>
              <a:t>4 August 2021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8256F-B716-4FA1-B0CC-85D20C72F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44F6A-D6D0-4CE3-8495-873C004D3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362667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e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39B669-D18F-448E-A005-0A353671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9BF9A-0D1B-456C-90FD-7DD4E43985FE}" type="datetime3">
              <a:rPr lang="en-US" smtClean="0"/>
              <a:t>4 August 2021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31300-352D-4FEE-9216-28FB24137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DEB71-FD7D-4974-99DD-0F48E0466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951141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70B882-5FC5-4C48-9562-890886DDE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A09A2-12AE-4A08-9E31-994E3910808B}" type="datetime3">
              <a:rPr lang="en-US" smtClean="0"/>
              <a:t>4 August 2021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2E7899-FE60-4FDA-8608-58147D091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32B5C-3285-477F-B755-A6F2F0F4D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62438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7416E9-5919-4213-81D7-5E74B3B61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55BA1-5616-41A0-A230-900CC53918C9}" type="datetime3">
              <a:rPr lang="en-US" smtClean="0"/>
              <a:t>4 August 2021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DFF1B2-A745-40FB-B885-B3638A4F4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9AD96-7B7E-4E05-90E8-1F98943B0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61589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044910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144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 dirty="0"/>
              <a:t>Video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1B3654-4C35-482F-B580-02C23F975B9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CB31890-3905-4699-8A54-4A643E2FBD12}" type="datetime3">
              <a:rPr lang="en-US" smtClean="0"/>
              <a:t>4 August 2021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2EFEC5-10C4-4E79-B06E-F14B8F305F9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C05763-C066-4818-A1DF-64ED4D64BE2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586227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129049-E3D5-4C0A-BB1F-72BEDB1FB5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9139240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5612" y="719139"/>
            <a:ext cx="3506400" cy="5210062"/>
          </a:xfrm>
        </p:spPr>
        <p:txBody>
          <a:bodyPr/>
          <a:lstStyle>
            <a:lvl1pPr marL="0" indent="0" algn="l" defTabSz="746149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899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746149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32094" indent="-132094" algn="l" defTabSz="746149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746149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41614" indent="-141614" algn="l" defTabSz="746149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859133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01A2F11-32A0-4526-A5F7-F4382DA5B4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" y="0"/>
            <a:ext cx="9139240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5612" y="719139"/>
            <a:ext cx="3506400" cy="5210062"/>
          </a:xfrm>
        </p:spPr>
        <p:txBody>
          <a:bodyPr/>
          <a:lstStyle>
            <a:lvl1pPr marL="0" indent="0" algn="l" defTabSz="746149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899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746149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32094" indent="-132094" algn="l" defTabSz="746149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746149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41614" indent="-141614" algn="l" defTabSz="746149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7415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Line 11"/>
          <p:cNvSpPr>
            <a:spLocks noChangeShapeType="1"/>
          </p:cNvSpPr>
          <p:nvPr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01841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3BDE2E-2BCF-4140-945E-7D5610CDE4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" y="0"/>
            <a:ext cx="9139244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5612" y="719139"/>
            <a:ext cx="3506400" cy="5210062"/>
          </a:xfrm>
        </p:spPr>
        <p:txBody>
          <a:bodyPr/>
          <a:lstStyle>
            <a:lvl1pPr marL="0" indent="0" algn="l" defTabSz="746149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899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746149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32094" indent="-132094" algn="l" defTabSz="746149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746149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41614" indent="-141614" algn="l" defTabSz="746149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94469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949656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373392" y="795662"/>
            <a:ext cx="3695884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81326" y="1954221"/>
            <a:ext cx="3245009" cy="979702"/>
          </a:xfrm>
        </p:spPr>
        <p:txBody>
          <a:bodyPr/>
          <a:lstStyle>
            <a:lvl1pPr>
              <a:defRPr sz="224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581326" y="3046160"/>
            <a:ext cx="3245009" cy="1046323"/>
          </a:xfrm>
        </p:spPr>
        <p:txBody>
          <a:bodyPr/>
          <a:lstStyle>
            <a:lvl1pPr marL="0" indent="0" algn="l">
              <a:spcAft>
                <a:spcPts val="899"/>
              </a:spcAft>
              <a:buNone/>
              <a:defRPr sz="1499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199" b="1">
                <a:solidFill>
                  <a:srgbClr val="404040"/>
                </a:solidFill>
              </a:defRPr>
            </a:lvl2pPr>
            <a:lvl3pPr marL="685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6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 userDrawn="1"/>
        </p:nvCxnSpPr>
        <p:spPr>
          <a:xfrm>
            <a:off x="999368" y="5709060"/>
            <a:ext cx="6088405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 userDrawn="1"/>
        </p:nvSpPr>
        <p:spPr>
          <a:xfrm>
            <a:off x="346308" y="5605202"/>
            <a:ext cx="783397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899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9368" y="6019189"/>
            <a:ext cx="2315750" cy="180000"/>
          </a:xfrm>
        </p:spPr>
        <p:txBody>
          <a:bodyPr/>
          <a:lstStyle>
            <a:lvl1pPr marL="0" indent="0">
              <a:buNone/>
              <a:defRPr sz="8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9368" y="6216807"/>
            <a:ext cx="2315750" cy="180000"/>
          </a:xfrm>
        </p:spPr>
        <p:txBody>
          <a:bodyPr/>
          <a:lstStyle>
            <a:lvl1pPr marL="0" indent="0">
              <a:buNone/>
              <a:defRPr sz="8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29A5E1BC-8F6B-43EF-9FF6-8242E7708B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6307" y="5914642"/>
            <a:ext cx="431775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675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63F02F42-4916-4588-807F-4BB7367EB0E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769544" y="4960938"/>
            <a:ext cx="918684" cy="1435100"/>
            <a:chOff x="6529" y="3125"/>
            <a:chExt cx="772" cy="904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0BD928C5-1C7D-4599-A7E9-8AB1B188C6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37C281E8-2924-471F-A849-26C37A059B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/>
            </a:p>
          </p:txBody>
        </p:sp>
      </p:grpSp>
    </p:spTree>
    <p:extLst>
      <p:ext uri="{BB962C8B-B14F-4D97-AF65-F5344CB8AC3E}">
        <p14:creationId xmlns:p14="http://schemas.microsoft.com/office/powerpoint/2010/main" val="35790527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 userDrawn="1"/>
        </p:nvGrpSpPr>
        <p:grpSpPr>
          <a:xfrm>
            <a:off x="373392" y="5826614"/>
            <a:ext cx="2907003" cy="570195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8291" y="2158329"/>
            <a:ext cx="2998766" cy="860400"/>
          </a:xfrm>
          <a:prstGeom prst="rect">
            <a:avLst/>
          </a:prstGeom>
        </p:spPr>
        <p:txBody>
          <a:bodyPr/>
          <a:lstStyle>
            <a:lvl1pPr>
              <a:defRPr sz="224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8436" y="3200329"/>
            <a:ext cx="3013901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99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1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685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6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E95BC52-A56D-4358-A294-750179EBB698}"/>
              </a:ext>
            </a:extLst>
          </p:cNvPr>
          <p:cNvGrpSpPr/>
          <p:nvPr userDrawn="1"/>
        </p:nvGrpSpPr>
        <p:grpSpPr>
          <a:xfrm>
            <a:off x="366834" y="876060"/>
            <a:ext cx="3639576" cy="3374475"/>
            <a:chOff x="6855933" y="899048"/>
            <a:chExt cx="4855295" cy="3374475"/>
          </a:xfrm>
          <a:solidFill>
            <a:schemeClr val="tx2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CBD2AD5-9A79-4CFE-A808-769ADC8898F3}"/>
                </a:ext>
              </a:extLst>
            </p:cNvPr>
            <p:cNvSpPr/>
            <p:nvPr/>
          </p:nvSpPr>
          <p:spPr>
            <a:xfrm>
              <a:off x="6855933" y="899048"/>
              <a:ext cx="4855295" cy="3374475"/>
            </a:xfrm>
            <a:custGeom>
              <a:avLst/>
              <a:gdLst>
                <a:gd name="connsiteX0" fmla="*/ 6731 w 4855294"/>
                <a:gd name="connsiteY0" fmla="*/ 863542 h 3374474"/>
                <a:gd name="connsiteX1" fmla="*/ 6731 w 4855294"/>
                <a:gd name="connsiteY1" fmla="*/ 3095901 h 3374474"/>
                <a:gd name="connsiteX2" fmla="*/ 145659 w 4855294"/>
                <a:gd name="connsiteY2" fmla="*/ 3095901 h 3374474"/>
                <a:gd name="connsiteX3" fmla="*/ 145659 w 4855294"/>
                <a:gd name="connsiteY3" fmla="*/ 988380 h 3374474"/>
                <a:gd name="connsiteX4" fmla="*/ 4715918 w 4855294"/>
                <a:gd name="connsiteY4" fmla="*/ 179673 h 3374474"/>
                <a:gd name="connsiteX5" fmla="*/ 4715918 w 4855294"/>
                <a:gd name="connsiteY5" fmla="*/ 3234829 h 3374474"/>
                <a:gd name="connsiteX6" fmla="*/ 840208 w 4855294"/>
                <a:gd name="connsiteY6" fmla="*/ 3234829 h 3374474"/>
                <a:gd name="connsiteX7" fmla="*/ 840208 w 4855294"/>
                <a:gd name="connsiteY7" fmla="*/ 3373757 h 3374474"/>
                <a:gd name="connsiteX8" fmla="*/ 4854846 w 4855294"/>
                <a:gd name="connsiteY8" fmla="*/ 3373757 h 3374474"/>
                <a:gd name="connsiteX9" fmla="*/ 4854846 w 4855294"/>
                <a:gd name="connsiteY9" fmla="*/ 6731 h 3374474"/>
                <a:gd name="connsiteX10" fmla="*/ 6731 w 4855294"/>
                <a:gd name="connsiteY10" fmla="*/ 863542 h 33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5294" h="3374474">
                  <a:moveTo>
                    <a:pt x="6731" y="863542"/>
                  </a:moveTo>
                  <a:lnTo>
                    <a:pt x="6731" y="3095901"/>
                  </a:lnTo>
                  <a:lnTo>
                    <a:pt x="145659" y="3095901"/>
                  </a:lnTo>
                  <a:lnTo>
                    <a:pt x="145659" y="988380"/>
                  </a:lnTo>
                  <a:lnTo>
                    <a:pt x="4715918" y="179673"/>
                  </a:lnTo>
                  <a:lnTo>
                    <a:pt x="4715918" y="3234829"/>
                  </a:lnTo>
                  <a:lnTo>
                    <a:pt x="840208" y="3234829"/>
                  </a:lnTo>
                  <a:lnTo>
                    <a:pt x="840208" y="3373757"/>
                  </a:lnTo>
                  <a:lnTo>
                    <a:pt x="4854846" y="3373757"/>
                  </a:lnTo>
                  <a:lnTo>
                    <a:pt x="4854846" y="6731"/>
                  </a:lnTo>
                  <a:lnTo>
                    <a:pt x="6731" y="8635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49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EE673CB-A779-4F64-B72D-93428DD2B26D}"/>
                </a:ext>
              </a:extLst>
            </p:cNvPr>
            <p:cNvSpPr/>
            <p:nvPr/>
          </p:nvSpPr>
          <p:spPr>
            <a:xfrm>
              <a:off x="6855933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49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8144C98-507D-403B-8819-FBBF64A82FA3}"/>
                </a:ext>
              </a:extLst>
            </p:cNvPr>
            <p:cNvSpPr/>
            <p:nvPr/>
          </p:nvSpPr>
          <p:spPr>
            <a:xfrm>
              <a:off x="7133789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49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1919CB3-2430-4DA6-BF41-59A1EF9C03CB}"/>
                </a:ext>
              </a:extLst>
            </p:cNvPr>
            <p:cNvSpPr/>
            <p:nvPr/>
          </p:nvSpPr>
          <p:spPr>
            <a:xfrm>
              <a:off x="7411555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49"/>
            </a:p>
          </p:txBody>
        </p:sp>
      </p:grpSp>
      <p:grpSp>
        <p:nvGrpSpPr>
          <p:cNvPr id="82" name="Group 4">
            <a:extLst>
              <a:ext uri="{FF2B5EF4-FFF2-40B4-BE49-F238E27FC236}">
                <a16:creationId xmlns:a16="http://schemas.microsoft.com/office/drawing/2014/main" id="{C5FADEE5-07C4-41A9-88D6-C6D2ED1362B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769544" y="4960938"/>
            <a:ext cx="918684" cy="1435100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5A2C465B-7D43-431D-A35E-50762E7696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AC35E6C1-71A8-4C9D-A1A5-682B0BD0A0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/>
            </a:p>
          </p:txBody>
        </p:sp>
      </p:grpSp>
    </p:spTree>
    <p:extLst>
      <p:ext uri="{BB962C8B-B14F-4D97-AF65-F5344CB8AC3E}">
        <p14:creationId xmlns:p14="http://schemas.microsoft.com/office/powerpoint/2010/main" val="199589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 userDrawn="1"/>
        </p:nvGrpSpPr>
        <p:grpSpPr>
          <a:xfrm>
            <a:off x="373392" y="5826614"/>
            <a:ext cx="2907003" cy="570195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 userDrawn="1">
            <p:ph type="ctrTitle"/>
          </p:nvPr>
        </p:nvSpPr>
        <p:spPr>
          <a:xfrm>
            <a:off x="708291" y="2158329"/>
            <a:ext cx="3586044" cy="860400"/>
          </a:xfrm>
          <a:prstGeom prst="rect">
            <a:avLst/>
          </a:prstGeom>
        </p:spPr>
        <p:txBody>
          <a:bodyPr/>
          <a:lstStyle>
            <a:lvl1pPr>
              <a:defRPr sz="224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 userDrawn="1">
            <p:ph type="subTitle" idx="1"/>
          </p:nvPr>
        </p:nvSpPr>
        <p:spPr>
          <a:xfrm>
            <a:off x="708435" y="3200329"/>
            <a:ext cx="3604144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99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1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685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6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 userDrawn="1"/>
        </p:nvSpPr>
        <p:spPr>
          <a:xfrm>
            <a:off x="366834" y="723658"/>
            <a:ext cx="4258491" cy="3452894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349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366834" y="4021757"/>
            <a:ext cx="113676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349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580721" y="4021757"/>
            <a:ext cx="113676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349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794519" y="4021757"/>
            <a:ext cx="113676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349"/>
          </a:p>
        </p:txBody>
      </p:sp>
      <p:grpSp>
        <p:nvGrpSpPr>
          <p:cNvPr id="76" name="Group 4">
            <a:extLst>
              <a:ext uri="{FF2B5EF4-FFF2-40B4-BE49-F238E27FC236}">
                <a16:creationId xmlns:a16="http://schemas.microsoft.com/office/drawing/2014/main" id="{9D60B6B0-F7ED-4B9F-A77C-632AC4EA661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769544" y="4960938"/>
            <a:ext cx="918684" cy="1435100"/>
            <a:chOff x="6529" y="3125"/>
            <a:chExt cx="772" cy="904"/>
          </a:xfrm>
        </p:grpSpPr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C1B45B9-64DF-4C5B-9711-FA69AD5370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/>
            </a:p>
          </p:txBody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BA55CB73-EE25-43B6-9720-855E16C4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/>
            </a:p>
          </p:txBody>
        </p:sp>
      </p:grpSp>
    </p:spTree>
    <p:extLst>
      <p:ext uri="{BB962C8B-B14F-4D97-AF65-F5344CB8AC3E}">
        <p14:creationId xmlns:p14="http://schemas.microsoft.com/office/powerpoint/2010/main" val="31254168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57200" y="1137922"/>
            <a:ext cx="3716193" cy="4267457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47312" y="3813288"/>
            <a:ext cx="2315750" cy="180000"/>
          </a:xfrm>
        </p:spPr>
        <p:txBody>
          <a:bodyPr/>
          <a:lstStyle>
            <a:lvl1pPr marL="0" indent="0">
              <a:buNone/>
              <a:defRPr sz="8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7312" y="4055931"/>
            <a:ext cx="2315750" cy="180000"/>
          </a:xfrm>
        </p:spPr>
        <p:txBody>
          <a:bodyPr/>
          <a:lstStyle>
            <a:lvl1pPr marL="0" indent="0">
              <a:buNone/>
              <a:defRPr sz="8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 to go here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89865" y="3578084"/>
            <a:ext cx="583916" cy="77895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675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89866" y="1137922"/>
            <a:ext cx="4096935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89866" y="1635009"/>
            <a:ext cx="4096935" cy="1611554"/>
          </a:xfrm>
        </p:spPr>
        <p:txBody>
          <a:bodyPr/>
          <a:lstStyle>
            <a:lvl1pPr marL="0" indent="0">
              <a:buNone/>
              <a:defRPr sz="1199"/>
            </a:lvl1pPr>
          </a:lstStyle>
          <a:p>
            <a:pPr lvl="0"/>
            <a:r>
              <a:rPr lang="en-US" dirty="0"/>
              <a:t>Content EY Interstate Light, 16pt, Lorem ipsum dolor, 12pt, </a:t>
            </a:r>
            <a:r>
              <a:rPr lang="en-US" dirty="0" err="1"/>
              <a:t>Utinam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abhorreant</a:t>
            </a:r>
            <a:r>
              <a:rPr lang="en-US" dirty="0"/>
              <a:t> </a:t>
            </a:r>
            <a:r>
              <a:rPr lang="en-US" dirty="0" err="1"/>
              <a:t>sead</a:t>
            </a:r>
            <a:r>
              <a:rPr lang="en-US" dirty="0"/>
              <a:t>. </a:t>
            </a:r>
            <a:r>
              <a:rPr lang="en-US" dirty="0" err="1"/>
              <a:t>Putant</a:t>
            </a:r>
            <a:r>
              <a:rPr lang="en-US" dirty="0"/>
              <a:t> </a:t>
            </a:r>
            <a:r>
              <a:rPr lang="en-US" dirty="0" err="1"/>
              <a:t>probatus</a:t>
            </a:r>
            <a:r>
              <a:rPr lang="en-US" dirty="0"/>
              <a:t> id vis, ad his </a:t>
            </a:r>
            <a:r>
              <a:rPr lang="en-US" dirty="0" err="1"/>
              <a:t>meis</a:t>
            </a:r>
            <a:r>
              <a:rPr lang="en-US" dirty="0"/>
              <a:t> </a:t>
            </a:r>
            <a:r>
              <a:rPr lang="en-US" dirty="0" err="1"/>
              <a:t>habemus</a:t>
            </a:r>
            <a:r>
              <a:rPr lang="en-US" dirty="0"/>
              <a:t> </a:t>
            </a:r>
            <a:r>
              <a:rPr lang="en-US" dirty="0" err="1"/>
              <a:t>repudiare</a:t>
            </a:r>
            <a:r>
              <a:rPr lang="en-US" dirty="0"/>
              <a:t>, has an </a:t>
            </a:r>
            <a:r>
              <a:rPr lang="en-US" dirty="0" err="1"/>
              <a:t>pericula</a:t>
            </a:r>
            <a:r>
              <a:rPr lang="en-US" dirty="0"/>
              <a:t> </a:t>
            </a:r>
            <a:r>
              <a:rPr lang="en-US" dirty="0" err="1"/>
              <a:t>tractatos</a:t>
            </a:r>
            <a:r>
              <a:rPr lang="en-US" dirty="0"/>
              <a:t>.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debitis</a:t>
            </a:r>
            <a:r>
              <a:rPr lang="en-US" dirty="0"/>
              <a:t> </a:t>
            </a:r>
            <a:r>
              <a:rPr lang="en-US" dirty="0" err="1"/>
              <a:t>dissentias</a:t>
            </a:r>
            <a:r>
              <a:rPr lang="en-US" dirty="0"/>
              <a:t> ad. </a:t>
            </a:r>
            <a:r>
              <a:rPr lang="en-US" dirty="0" err="1"/>
              <a:t>Patrioque</a:t>
            </a:r>
            <a:r>
              <a:rPr lang="en-US" dirty="0"/>
              <a:t> </a:t>
            </a:r>
            <a:r>
              <a:rPr lang="en-US" dirty="0" err="1"/>
              <a:t>voluptatum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ex, id </a:t>
            </a:r>
            <a:r>
              <a:rPr lang="en-US" dirty="0" err="1"/>
              <a:t>admodum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1" y="907750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661012-3455-4F88-94AD-14869D2D5405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86AD1DFC-053D-4B86-B715-9C611EC38679}" type="datetime3">
              <a:rPr lang="en-US" smtClean="0"/>
              <a:t>4 August 2021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FBA45-9D10-4CA1-B5FE-DF08BC4B79D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IN"/>
              <a:t>Presentation title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C45D8-BA71-4A92-82B2-C059AF6B670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15076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400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1" y="907750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356C28-34FC-48BD-943E-82B485EB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137920"/>
            <a:ext cx="82296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369FE1-2141-4E78-8B01-84E57EEFE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63E5D-D4D4-47A0-B3D2-9C348E301267}" type="datetime3">
              <a:rPr lang="en-US" smtClean="0"/>
              <a:t>4 August 2021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4482B3-B946-42D6-98EA-72EE48EEB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title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DD5AC-66F0-425C-A9DE-048451319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733981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46139" y="1"/>
            <a:ext cx="2997862" cy="615610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5580410" cy="590400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1137921"/>
            <a:ext cx="5471882" cy="873760"/>
          </a:xfrm>
        </p:spPr>
        <p:txBody>
          <a:bodyPr/>
          <a:lstStyle>
            <a:lvl1pPr marL="0" indent="0">
              <a:buNone/>
              <a:defRPr sz="1349">
                <a:solidFill>
                  <a:schemeClr val="bg1"/>
                </a:solidFill>
              </a:defRPr>
            </a:lvl1pPr>
            <a:lvl2pPr marL="267329" indent="0">
              <a:buNone/>
              <a:defRPr sz="1349">
                <a:solidFill>
                  <a:schemeClr val="bg1"/>
                </a:solidFill>
              </a:defRPr>
            </a:lvl2pPr>
            <a:lvl3pPr marL="534656" indent="0">
              <a:buNone/>
              <a:defRPr sz="1199">
                <a:solidFill>
                  <a:schemeClr val="bg1"/>
                </a:solidFill>
              </a:defRPr>
            </a:lvl3pPr>
            <a:lvl4pPr marL="801985" indent="0">
              <a:buNone/>
              <a:defRPr sz="1049">
                <a:solidFill>
                  <a:schemeClr val="bg1"/>
                </a:solidFill>
              </a:defRPr>
            </a:lvl4pPr>
            <a:lvl5pPr marL="1069313" indent="0">
              <a:buNone/>
              <a:defRPr sz="8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57201" y="2311401"/>
            <a:ext cx="2683690" cy="3844704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29" indent="0">
              <a:buNone/>
              <a:defRPr sz="1349">
                <a:solidFill>
                  <a:schemeClr val="bg1"/>
                </a:solidFill>
              </a:defRPr>
            </a:lvl2pPr>
            <a:lvl3pPr marL="534656" indent="0">
              <a:buNone/>
              <a:defRPr sz="1199">
                <a:solidFill>
                  <a:schemeClr val="bg1"/>
                </a:solidFill>
              </a:defRPr>
            </a:lvl3pPr>
            <a:lvl4pPr marL="801985" indent="0">
              <a:buNone/>
              <a:defRPr sz="1049">
                <a:solidFill>
                  <a:schemeClr val="bg1"/>
                </a:solidFill>
              </a:defRPr>
            </a:lvl4pPr>
            <a:lvl5pPr marL="1069313" indent="0">
              <a:buNone/>
              <a:defRPr sz="8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45393" y="2311403"/>
            <a:ext cx="2683690" cy="1254759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29" indent="0">
              <a:buNone/>
              <a:defRPr sz="1349">
                <a:solidFill>
                  <a:schemeClr val="bg1"/>
                </a:solidFill>
              </a:defRPr>
            </a:lvl2pPr>
            <a:lvl3pPr marL="534656" indent="0">
              <a:buNone/>
              <a:defRPr sz="1199">
                <a:solidFill>
                  <a:schemeClr val="bg1"/>
                </a:solidFill>
              </a:defRPr>
            </a:lvl3pPr>
            <a:lvl4pPr marL="801985" indent="0">
              <a:buNone/>
              <a:defRPr sz="1049">
                <a:solidFill>
                  <a:schemeClr val="bg1"/>
                </a:solidFill>
              </a:defRPr>
            </a:lvl4pPr>
            <a:lvl5pPr marL="1069313" indent="0">
              <a:buNone/>
              <a:defRPr sz="8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245393" y="4236721"/>
            <a:ext cx="2683690" cy="1944160"/>
          </a:xfrm>
        </p:spPr>
        <p:txBody>
          <a:bodyPr numCol="1"/>
          <a:lstStyle>
            <a:lvl1pPr marL="0" indent="0">
              <a:buNone/>
              <a:defRPr sz="1349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267329" indent="0">
              <a:buNone/>
              <a:defRPr sz="1349">
                <a:solidFill>
                  <a:schemeClr val="bg1"/>
                </a:solidFill>
              </a:defRPr>
            </a:lvl2pPr>
            <a:lvl3pPr marL="534656" indent="0">
              <a:buNone/>
              <a:defRPr sz="1199">
                <a:solidFill>
                  <a:schemeClr val="bg1"/>
                </a:solidFill>
              </a:defRPr>
            </a:lvl3pPr>
            <a:lvl4pPr marL="801985" indent="0">
              <a:buNone/>
              <a:defRPr sz="1049">
                <a:solidFill>
                  <a:schemeClr val="bg1"/>
                </a:solidFill>
              </a:defRPr>
            </a:lvl4pPr>
            <a:lvl5pPr marL="1069313" indent="0">
              <a:buNone/>
              <a:defRPr sz="8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1" y="907750"/>
            <a:ext cx="5789875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3C7F4-1F66-48B4-8A7F-96C64986A20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E49E8CE-5235-4494-B0FD-9ECC8206E96E}" type="datetime3">
              <a:rPr lang="en-US" smtClean="0"/>
              <a:t>4 August 2021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F1198-1F5C-4C8B-A7E4-2658430FBC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/>
              <a:t>Presentation title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A2D1B-5973-42E9-87B4-02C40C0EF1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443242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787414" cy="6857999"/>
          </a:xfrm>
        </p:spPr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0419" y="294200"/>
            <a:ext cx="6665528" cy="590400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020417" y="1137921"/>
            <a:ext cx="2056091" cy="5018184"/>
          </a:xfrm>
        </p:spPr>
        <p:txBody>
          <a:bodyPr/>
          <a:lstStyle>
            <a:lvl1pPr marL="0" indent="0">
              <a:buNone/>
              <a:defRPr sz="1349">
                <a:solidFill>
                  <a:schemeClr val="bg1"/>
                </a:solidFill>
              </a:defRPr>
            </a:lvl1pPr>
            <a:lvl2pPr marL="267329" indent="0">
              <a:buNone/>
              <a:defRPr sz="1349">
                <a:solidFill>
                  <a:schemeClr val="bg1"/>
                </a:solidFill>
              </a:defRPr>
            </a:lvl2pPr>
            <a:lvl3pPr marL="534656" indent="0">
              <a:buNone/>
              <a:defRPr sz="1199">
                <a:solidFill>
                  <a:schemeClr val="bg1"/>
                </a:solidFill>
              </a:defRPr>
            </a:lvl3pPr>
            <a:lvl4pPr marL="801985" indent="0">
              <a:buNone/>
              <a:defRPr sz="1049">
                <a:solidFill>
                  <a:schemeClr val="bg1"/>
                </a:solidFill>
              </a:defRPr>
            </a:lvl4pPr>
            <a:lvl5pPr marL="1069313" indent="0">
              <a:buNone/>
              <a:defRPr sz="8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93076" y="1137921"/>
            <a:ext cx="2101787" cy="5018184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29" indent="0">
              <a:buNone/>
              <a:defRPr sz="1349">
                <a:solidFill>
                  <a:schemeClr val="bg1"/>
                </a:solidFill>
              </a:defRPr>
            </a:lvl2pPr>
            <a:lvl3pPr marL="534656" indent="0">
              <a:buNone/>
              <a:defRPr sz="1199">
                <a:solidFill>
                  <a:schemeClr val="bg1"/>
                </a:solidFill>
              </a:defRPr>
            </a:lvl3pPr>
            <a:lvl4pPr marL="801985" indent="0">
              <a:buNone/>
              <a:defRPr sz="1049">
                <a:solidFill>
                  <a:schemeClr val="bg1"/>
                </a:solidFill>
              </a:defRPr>
            </a:lvl4pPr>
            <a:lvl5pPr marL="1069313" indent="0">
              <a:buNone/>
              <a:defRPr sz="8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 userDrawn="1">
            <p:ph idx="12" hasCustomPrompt="1"/>
          </p:nvPr>
        </p:nvSpPr>
        <p:spPr>
          <a:xfrm>
            <a:off x="6611431" y="1137923"/>
            <a:ext cx="2075369" cy="2796151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29" indent="0">
              <a:buNone/>
              <a:defRPr sz="1349">
                <a:solidFill>
                  <a:schemeClr val="bg1"/>
                </a:solidFill>
              </a:defRPr>
            </a:lvl2pPr>
            <a:lvl3pPr marL="534656" indent="0">
              <a:buNone/>
              <a:defRPr sz="1199">
                <a:solidFill>
                  <a:schemeClr val="bg1"/>
                </a:solidFill>
              </a:defRPr>
            </a:lvl3pPr>
            <a:lvl4pPr marL="801985" indent="0">
              <a:buNone/>
              <a:defRPr sz="1049">
                <a:solidFill>
                  <a:schemeClr val="bg1"/>
                </a:solidFill>
              </a:defRPr>
            </a:lvl4pPr>
            <a:lvl5pPr marL="1069313" indent="0">
              <a:buNone/>
              <a:defRPr sz="8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020419" y="907750"/>
            <a:ext cx="6665528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571DE-086F-444C-976E-D386CED54CF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FB1ADCF-7548-48F2-B4E3-18B2C0EE8460}" type="datetime3">
              <a:rPr lang="en-US" smtClean="0"/>
              <a:t>4 August 2021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78D09-F6E9-4981-B6E0-209D099207E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/>
              <a:t>Presentation title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E170B6-45D3-4E0A-A799-1F973EAAC5E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659923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357827" y="1488927"/>
            <a:ext cx="1752878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8396" dirty="0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813" y="2526765"/>
            <a:ext cx="3966934" cy="1800000"/>
          </a:xfrm>
        </p:spPr>
        <p:txBody>
          <a:bodyPr lIns="90000" tIns="46800" rIns="90000" bIns="46800"/>
          <a:lstStyle>
            <a:lvl1pPr marL="0" indent="0">
              <a:buNone/>
              <a:defRPr lang="en-US" sz="2099" dirty="0" smtClean="0">
                <a:latin typeface="Georgia" panose="02040502050405020303" pitchFamily="18" charset="0"/>
              </a:defRPr>
            </a:lvl1pPr>
          </a:lstStyle>
          <a:p>
            <a:pPr marL="267329" lvl="0" indent="-267329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4813" y="4632765"/>
            <a:ext cx="3966934" cy="316838"/>
          </a:xfrm>
        </p:spPr>
        <p:txBody>
          <a:bodyPr lIns="90000" tIns="46800" rIns="90000" bIns="46800"/>
          <a:lstStyle>
            <a:lvl1pPr marL="0" indent="0" algn="l" defTabSz="685457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199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267329" indent="0">
              <a:buNone/>
              <a:defRPr lang="en-US" sz="1499" smtClean="0">
                <a:latin typeface="+mn-lt"/>
              </a:defRPr>
            </a:lvl2pPr>
            <a:lvl3pPr>
              <a:defRPr lang="en-US" sz="1349" smtClean="0">
                <a:latin typeface="+mn-lt"/>
              </a:defRPr>
            </a:lvl3pPr>
            <a:lvl4pPr>
              <a:defRPr lang="en-US" sz="1199" smtClean="0">
                <a:latin typeface="+mn-lt"/>
              </a:defRPr>
            </a:lvl4pPr>
            <a:lvl5pPr>
              <a:defRPr lang="en-IN" sz="11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813" y="4971442"/>
            <a:ext cx="3966934" cy="316838"/>
          </a:xfrm>
        </p:spPr>
        <p:txBody>
          <a:bodyPr lIns="90000" tIns="46800" rIns="90000" bIns="46800"/>
          <a:lstStyle>
            <a:lvl1pPr marL="0" indent="0" algn="l" defTabSz="685457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199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267329" indent="0">
              <a:buNone/>
              <a:defRPr lang="en-US" sz="1499" smtClean="0">
                <a:latin typeface="+mn-lt"/>
              </a:defRPr>
            </a:lvl2pPr>
            <a:lvl3pPr>
              <a:defRPr lang="en-US" sz="1349" smtClean="0">
                <a:latin typeface="+mn-lt"/>
              </a:defRPr>
            </a:lvl3pPr>
            <a:lvl4pPr>
              <a:defRPr lang="en-US" sz="1199" smtClean="0">
                <a:latin typeface="+mn-lt"/>
              </a:defRPr>
            </a:lvl4pPr>
            <a:lvl5pPr>
              <a:defRPr lang="en-IN" sz="11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3945183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Line 11"/>
          <p:cNvSpPr>
            <a:spLocks noChangeShapeType="1"/>
          </p:cNvSpPr>
          <p:nvPr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86510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88534" y="2060235"/>
            <a:ext cx="3966934" cy="302552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099" dirty="0" smtClean="0">
                <a:latin typeface="Georgia" panose="02040502050405020303" pitchFamily="18" charset="0"/>
              </a:defRPr>
            </a:lvl1pPr>
          </a:lstStyle>
          <a:p>
            <a:pPr marL="267329" lvl="0" indent="-267329" algn="ctr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88534" y="5506678"/>
            <a:ext cx="3966934" cy="31683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199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267329" lvl="0" indent="-267329" algn="ctr">
              <a:spcBef>
                <a:spcPts val="0"/>
              </a:spcBef>
              <a:spcAft>
                <a:spcPts val="450"/>
              </a:spcAft>
            </a:pPr>
            <a:r>
              <a:rPr lang="en-US" dirty="0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88534" y="5818717"/>
            <a:ext cx="3966934" cy="316838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199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267329" lvl="0" indent="-267329" algn="ctr">
              <a:spcBef>
                <a:spcPts val="0"/>
              </a:spcBef>
              <a:spcAft>
                <a:spcPts val="450"/>
              </a:spcAft>
            </a:pPr>
            <a:r>
              <a:rPr lang="en-US" dirty="0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 userDrawn="1"/>
        </p:nvSpPr>
        <p:spPr>
          <a:xfrm>
            <a:off x="3695562" y="979789"/>
            <a:ext cx="1752878" cy="882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8396" dirty="0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47749722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468316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D9F631-BCA2-47E9-B382-A1254CE4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D9080-1DFC-4303-893C-6B8A3FEC05E8}" type="datetime3">
              <a:rPr lang="en-US" smtClean="0"/>
              <a:t>4 August 2021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D1872-1F65-44DE-8D43-3328C27B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title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C50CF-7368-4D25-B2B5-360BA59E7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92290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144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 dirty="0"/>
              <a:t>Video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43830C-23AE-48E4-B9DE-E91E6CE0B8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8381BA6-C3FD-495B-9B56-A30783EC7416}" type="datetime3">
              <a:rPr lang="en-US" smtClean="0"/>
              <a:t>4 August 2021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742A9-BF69-4BF2-966C-3D76FC687F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/>
              <a:t>Presentation title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5F912-EBE8-413B-A241-0FB3A540BA8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175985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7B5C6B-B98B-4A4C-A8A7-B006989B5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C88E1-FE33-48AD-9218-9258D62CDCC4}" type="datetime3">
              <a:rPr lang="en-US" smtClean="0"/>
              <a:t>4 August 2021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EF6675-2050-4038-B9E1-B80DB63D7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title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4D6F3-1431-4069-B814-255846677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00835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ocuse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97186E-D73E-46D0-965A-D83686BA7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E8F4A-3FA1-4A64-AE77-2254BB85F3D2}" type="datetime3">
              <a:rPr lang="en-US" smtClean="0"/>
              <a:t>4 August 2021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EF40EA-FE63-4D50-8C90-EC25A860C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title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7420B-CF82-4784-8E9C-5C496E27C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477385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294200"/>
            <a:ext cx="8229600" cy="590400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Standard slide</a:t>
            </a:r>
            <a:endParaRPr lang="en-GB" dirty="0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1" y="907750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D5E823-546D-4100-9D33-42F450A3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9E02A-78D6-48B7-A389-464ED573BA5D}" type="datetime3">
              <a:rPr lang="en-US" smtClean="0"/>
              <a:t>4 August 2021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EA008-3E80-49A8-A128-C1EEB8A02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title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92330-2E70-49F4-A5DA-F82320E70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906467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9247" y="1869442"/>
            <a:ext cx="4042800" cy="4256075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899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7304" y="1869442"/>
            <a:ext cx="4042800" cy="4256075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899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1" y="1137920"/>
            <a:ext cx="40428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7304" y="1137920"/>
            <a:ext cx="40428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1" y="907750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3CD3F7-62DC-4CC4-8F34-C353DB087D7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29E1942-EB53-47E3-BCA7-F99D05C795EC}" type="datetime3">
              <a:rPr lang="en-US" smtClean="0"/>
              <a:t>4 August 2021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2EC01-3D34-4D32-9B76-5269D1AA465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/>
              <a:t>Presentation title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E1C2B-4DA4-468F-9976-85F6CBF826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219470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67953" y="0"/>
            <a:ext cx="4476047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135" y="2578743"/>
            <a:ext cx="3401698" cy="1055708"/>
          </a:xfrm>
        </p:spPr>
        <p:txBody>
          <a:bodyPr/>
          <a:lstStyle>
            <a:lvl1pPr marL="0" indent="0">
              <a:buNone/>
              <a:defRPr sz="2249"/>
            </a:lvl1pPr>
          </a:lstStyle>
          <a:p>
            <a:pPr lvl="0"/>
            <a:r>
              <a:rPr lang="en-IN" dirty="0"/>
              <a:t>Chapter Title</a:t>
            </a:r>
          </a:p>
          <a:p>
            <a:pPr lvl="0"/>
            <a:r>
              <a:rPr lang="en-IN" dirty="0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7135" y="3840384"/>
            <a:ext cx="3401698" cy="1055708"/>
          </a:xfrm>
        </p:spPr>
        <p:txBody>
          <a:bodyPr/>
          <a:lstStyle>
            <a:lvl1pPr marL="0" indent="0">
              <a:buNone/>
              <a:defRPr sz="1199"/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EABBDA-A77F-45A2-9996-90CD0EE5C38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1057AB47-DE48-402E-B5B7-CB9A0D0B7D44}" type="datetime3">
              <a:rPr lang="en-US" smtClean="0"/>
              <a:t>4 August 2021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883B36-3BA3-42B4-A811-65C0AF01A86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/>
              <a:t>Presentation title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9C98C-F30E-45BC-A1D9-67DB57119DC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385076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4462" y="2851522"/>
            <a:ext cx="3334114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2699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267329" marR="0" lvl="0" indent="-267329" defTabSz="755537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0C2D9D-B0D7-494E-9184-FCD6E94AACE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A95EDC0-9791-477B-BA1D-1692FE9BFBAA}" type="datetime3">
              <a:rPr lang="en-US" smtClean="0"/>
              <a:t>4 August 2021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7FD91A-AB40-450B-8784-9A5D99C62D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/>
              <a:t>Presentation title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E5F90-7113-4FA1-AFCF-3BC8EF0100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8258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1546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D5388A-86DF-494E-B137-EE20B7E1C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BADE3-2F67-4EB8-B1F9-B00F8B809757}" type="datetime3">
              <a:rPr lang="en-US" smtClean="0"/>
              <a:t>4 August 2021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97E548-6FF4-4D89-ADE0-60181F536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title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B0A8B-D001-432B-877C-21558412B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12195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5612" y="719139"/>
            <a:ext cx="3506400" cy="5210062"/>
          </a:xfrm>
        </p:spPr>
        <p:txBody>
          <a:bodyPr/>
          <a:lstStyle>
            <a:lvl1pPr marL="0" indent="0" algn="l" defTabSz="746149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899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746149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32094" indent="-132094" algn="l" defTabSz="746149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746149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41614" indent="-141614" algn="l" defTabSz="746149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353515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DCF361-8D8E-4794-8640-A831EBA5C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46" b="20989"/>
          <a:stretch/>
        </p:blipFill>
        <p:spPr>
          <a:xfrm>
            <a:off x="1" y="0"/>
            <a:ext cx="9143999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446C4F-3EC6-4F9F-8783-AAE8B4141D12}"/>
              </a:ext>
            </a:extLst>
          </p:cNvPr>
          <p:cNvSpPr/>
          <p:nvPr userDrawn="1"/>
        </p:nvSpPr>
        <p:spPr>
          <a:xfrm>
            <a:off x="4761" y="0"/>
            <a:ext cx="9134480" cy="3429000"/>
          </a:xfrm>
          <a:prstGeom prst="rect">
            <a:avLst/>
          </a:prstGeom>
          <a:solidFill>
            <a:schemeClr val="bg1">
              <a:alpha val="66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sz="899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39858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4C1DA39D-5D13-4872-BC0A-CB8AB5BA72E1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1071138" y="6471244"/>
            <a:ext cx="892979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6AD1DFC-053D-4B86-B715-9C611EC38679}" type="datetime3">
              <a:rPr lang="en-US" smtClean="0"/>
              <a:pPr/>
              <a:t>4 August 2021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6805F9C-AE33-484C-B4D0-CAEB9CD9CE0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428127" y="6471244"/>
            <a:ext cx="2313370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2804EB2-F7DB-4D56-A6D4-7706480DB27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462675" y="6471244"/>
            <a:ext cx="497041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150306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88401" y="6519672"/>
            <a:ext cx="3434400" cy="201168"/>
          </a:xfrm>
          <a:prstGeom prst="rect">
            <a:avLst/>
          </a:prstGeom>
        </p:spPr>
        <p:txBody>
          <a:bodyPr/>
          <a:lstStyle>
            <a:lvl1pPr marL="0" algn="ctr" defTabSz="556673" rtl="0" eaLnBrk="1" latinLnBrk="0" hangingPunct="1">
              <a:defRPr lang="en-US" sz="670" kern="1200" smtClean="0">
                <a:solidFill>
                  <a:schemeClr val="tx2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</a:lstStyle>
          <a:p>
            <a:r>
              <a:rPr lang="en-GB" dirty="0"/>
              <a:t>EY SAP global overview</a:t>
            </a:r>
          </a:p>
        </p:txBody>
      </p:sp>
    </p:spTree>
    <p:extLst>
      <p:ext uri="{BB962C8B-B14F-4D97-AF65-F5344CB8AC3E}">
        <p14:creationId xmlns:p14="http://schemas.microsoft.com/office/powerpoint/2010/main" val="1961911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223874-3AD1-4756-B25E-8234DD3717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9139240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5612" y="719139"/>
            <a:ext cx="3506400" cy="5210062"/>
          </a:xfrm>
        </p:spPr>
        <p:txBody>
          <a:bodyPr/>
          <a:lstStyle>
            <a:lvl1pPr marL="0" indent="0" algn="l" defTabSz="746149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899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746149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32094" indent="-132094" algn="l" defTabSz="746149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746149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41614" indent="-141614" algn="l" defTabSz="746149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4950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96002"/>
            <a:ext cx="4042800" cy="399496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200" y="2178000"/>
            <a:ext cx="4042800" cy="399496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1490400"/>
            <a:ext cx="4042800" cy="640800"/>
          </a:xfrm>
        </p:spPr>
        <p:txBody>
          <a:bodyPr anchor="b" anchorCtr="0"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51200" y="1490400"/>
            <a:ext cx="4042800" cy="640800"/>
          </a:xfrm>
        </p:spPr>
        <p:txBody>
          <a:bodyPr anchor="b" anchorCtr="0"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59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26" Type="http://schemas.openxmlformats.org/officeDocument/2006/relationships/slideLayout" Target="../slideLayouts/slideLayout59.xml"/><Relationship Id="rId39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54.xml"/><Relationship Id="rId34" Type="http://schemas.openxmlformats.org/officeDocument/2006/relationships/slideLayout" Target="../slideLayouts/slideLayout67.xml"/><Relationship Id="rId42" Type="http://schemas.openxmlformats.org/officeDocument/2006/relationships/slideLayout" Target="../slideLayouts/slideLayout75.xml"/><Relationship Id="rId47" Type="http://schemas.openxmlformats.org/officeDocument/2006/relationships/slideLayout" Target="../slideLayouts/slideLayout80.xml"/><Relationship Id="rId50" Type="http://schemas.openxmlformats.org/officeDocument/2006/relationships/slideLayout" Target="../slideLayouts/slideLayout83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58.xml"/><Relationship Id="rId33" Type="http://schemas.openxmlformats.org/officeDocument/2006/relationships/slideLayout" Target="../slideLayouts/slideLayout66.xml"/><Relationship Id="rId38" Type="http://schemas.openxmlformats.org/officeDocument/2006/relationships/slideLayout" Target="../slideLayouts/slideLayout71.xml"/><Relationship Id="rId46" Type="http://schemas.openxmlformats.org/officeDocument/2006/relationships/slideLayout" Target="../slideLayouts/slideLayout79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29" Type="http://schemas.openxmlformats.org/officeDocument/2006/relationships/slideLayout" Target="../slideLayouts/slideLayout62.xml"/><Relationship Id="rId41" Type="http://schemas.openxmlformats.org/officeDocument/2006/relationships/slideLayout" Target="../slideLayouts/slideLayout74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57.xml"/><Relationship Id="rId32" Type="http://schemas.openxmlformats.org/officeDocument/2006/relationships/slideLayout" Target="../slideLayouts/slideLayout65.xml"/><Relationship Id="rId37" Type="http://schemas.openxmlformats.org/officeDocument/2006/relationships/slideLayout" Target="../slideLayouts/slideLayout70.xml"/><Relationship Id="rId40" Type="http://schemas.openxmlformats.org/officeDocument/2006/relationships/slideLayout" Target="../slideLayouts/slideLayout73.xml"/><Relationship Id="rId45" Type="http://schemas.openxmlformats.org/officeDocument/2006/relationships/slideLayout" Target="../slideLayouts/slideLayout78.xml"/><Relationship Id="rId53" Type="http://schemas.openxmlformats.org/officeDocument/2006/relationships/theme" Target="../theme/theme3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61.xml"/><Relationship Id="rId36" Type="http://schemas.openxmlformats.org/officeDocument/2006/relationships/slideLayout" Target="../slideLayouts/slideLayout69.xml"/><Relationship Id="rId49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31" Type="http://schemas.openxmlformats.org/officeDocument/2006/relationships/slideLayout" Target="../slideLayouts/slideLayout64.xml"/><Relationship Id="rId44" Type="http://schemas.openxmlformats.org/officeDocument/2006/relationships/slideLayout" Target="../slideLayouts/slideLayout77.xml"/><Relationship Id="rId52" Type="http://schemas.openxmlformats.org/officeDocument/2006/relationships/slideLayout" Target="../slideLayouts/slideLayout85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Relationship Id="rId27" Type="http://schemas.openxmlformats.org/officeDocument/2006/relationships/slideLayout" Target="../slideLayouts/slideLayout60.xml"/><Relationship Id="rId30" Type="http://schemas.openxmlformats.org/officeDocument/2006/relationships/slideLayout" Target="../slideLayouts/slideLayout63.xml"/><Relationship Id="rId35" Type="http://schemas.openxmlformats.org/officeDocument/2006/relationships/slideLayout" Target="../slideLayouts/slideLayout68.xml"/><Relationship Id="rId43" Type="http://schemas.openxmlformats.org/officeDocument/2006/relationships/slideLayout" Target="../slideLayouts/slideLayout76.xml"/><Relationship Id="rId48" Type="http://schemas.openxmlformats.org/officeDocument/2006/relationships/slideLayout" Target="../slideLayouts/slideLayout81.xml"/><Relationship Id="rId8" Type="http://schemas.openxmlformats.org/officeDocument/2006/relationships/slideLayout" Target="../slideLayouts/slideLayout41.xml"/><Relationship Id="rId51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25600"/>
            <a:ext cx="8229600" cy="469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6415200"/>
            <a:ext cx="720000" cy="19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Page </a:t>
            </a:r>
            <a:fld id="{9AE4D82F-B047-469B-AC52-A46321747EAF}" type="slidenum">
              <a:rPr lang="en-GB" sz="1100" smtClean="0">
                <a:solidFill>
                  <a:schemeClr val="bg1"/>
                </a:solidFill>
              </a:rPr>
              <a:pPr/>
              <a:t>‹#›</a:t>
            </a:fld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/>
        </p:nvSpPr>
        <p:spPr>
          <a:xfrm>
            <a:off x="1242205" y="6415200"/>
            <a:ext cx="6659593" cy="19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dirty="0">
                <a:solidFill>
                  <a:schemeClr val="bg1"/>
                </a:solidFill>
              </a:rPr>
              <a:t>Copyright © 2019 Ernst &amp; Young Australia. All Rights Reserved. Liability limited by a scheme approved under Professional Standards Legislation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72161A3-8E7D-49FE-B39F-4269C00E771E}"/>
              </a:ext>
            </a:extLst>
          </p:cNvPr>
          <p:cNvGrpSpPr/>
          <p:nvPr/>
        </p:nvGrpSpPr>
        <p:grpSpPr>
          <a:xfrm>
            <a:off x="-8546" y="2"/>
            <a:ext cx="9148700" cy="1063751"/>
            <a:chOff x="-12191" y="-3047"/>
            <a:chExt cx="9148700" cy="1063751"/>
          </a:xfrm>
        </p:grpSpPr>
        <p:sp>
          <p:nvSpPr>
            <p:cNvPr id="17" name="Freeform 489">
              <a:extLst>
                <a:ext uri="{FF2B5EF4-FFF2-40B4-BE49-F238E27FC236}">
                  <a16:creationId xmlns:a16="http://schemas.microsoft.com/office/drawing/2014/main" id="{B6DA85B1-59B0-429D-9575-3CFCD601B909}"/>
                </a:ext>
              </a:extLst>
            </p:cNvPr>
            <p:cNvSpPr/>
            <p:nvPr/>
          </p:nvSpPr>
          <p:spPr>
            <a:xfrm>
              <a:off x="-12191" y="-3047"/>
              <a:ext cx="4883893" cy="957071"/>
            </a:xfrm>
            <a:custGeom>
              <a:avLst/>
              <a:gdLst/>
              <a:ahLst/>
              <a:cxnLst/>
              <a:rect l="0" t="0" r="0" b="0"/>
              <a:pathLst>
                <a:path w="5603746" h="957071">
                  <a:moveTo>
                    <a:pt x="5603746" y="957071"/>
                  </a:moveTo>
                  <a:lnTo>
                    <a:pt x="3970019" y="957071"/>
                  </a:lnTo>
                  <a:lnTo>
                    <a:pt x="0" y="0"/>
                  </a:lnTo>
                  <a:lnTo>
                    <a:pt x="3995292" y="0"/>
                  </a:lnTo>
                  <a:lnTo>
                    <a:pt x="5603746" y="957071"/>
                  </a:lnTo>
                  <a:close/>
                </a:path>
              </a:pathLst>
            </a:custGeom>
            <a:solidFill>
              <a:srgbClr val="FFEE99">
                <a:alpha val="10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490">
              <a:extLst>
                <a:ext uri="{FF2B5EF4-FFF2-40B4-BE49-F238E27FC236}">
                  <a16:creationId xmlns:a16="http://schemas.microsoft.com/office/drawing/2014/main" id="{394C45EE-E148-443C-A9C7-A800076D7EDA}"/>
                </a:ext>
              </a:extLst>
            </p:cNvPr>
            <p:cNvSpPr/>
            <p:nvPr/>
          </p:nvSpPr>
          <p:spPr>
            <a:xfrm>
              <a:off x="-12191" y="-3047"/>
              <a:ext cx="3970019" cy="957071"/>
            </a:xfrm>
            <a:custGeom>
              <a:avLst/>
              <a:gdLst/>
              <a:ahLst/>
              <a:cxnLst/>
              <a:rect l="0" t="0" r="0" b="0"/>
              <a:pathLst>
                <a:path w="3970019" h="957071">
                  <a:moveTo>
                    <a:pt x="0" y="0"/>
                  </a:moveTo>
                  <a:lnTo>
                    <a:pt x="3970019" y="957071"/>
                  </a:lnTo>
                  <a:lnTo>
                    <a:pt x="0" y="9570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6CC">
                <a:alpha val="10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491">
              <a:extLst>
                <a:ext uri="{FF2B5EF4-FFF2-40B4-BE49-F238E27FC236}">
                  <a16:creationId xmlns:a16="http://schemas.microsoft.com/office/drawing/2014/main" id="{0A040A5E-7820-4205-831C-4102C5ECDC43}"/>
                </a:ext>
              </a:extLst>
            </p:cNvPr>
            <p:cNvSpPr/>
            <p:nvPr/>
          </p:nvSpPr>
          <p:spPr>
            <a:xfrm>
              <a:off x="3317160" y="-3047"/>
              <a:ext cx="3322693" cy="957071"/>
            </a:xfrm>
            <a:custGeom>
              <a:avLst/>
              <a:gdLst/>
              <a:ahLst/>
              <a:cxnLst/>
              <a:rect l="0" t="0" r="0" b="0"/>
              <a:pathLst>
                <a:path w="4442460" h="957071">
                  <a:moveTo>
                    <a:pt x="2426081" y="957071"/>
                  </a:moveTo>
                  <a:lnTo>
                    <a:pt x="1608455" y="957071"/>
                  </a:lnTo>
                  <a:lnTo>
                    <a:pt x="0" y="0"/>
                  </a:lnTo>
                  <a:lnTo>
                    <a:pt x="4442460" y="0"/>
                  </a:lnTo>
                  <a:lnTo>
                    <a:pt x="2426081" y="957071"/>
                  </a:lnTo>
                  <a:close/>
                </a:path>
              </a:pathLst>
            </a:custGeom>
            <a:solidFill>
              <a:srgbClr val="FFE566">
                <a:alpha val="10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492">
              <a:extLst>
                <a:ext uri="{FF2B5EF4-FFF2-40B4-BE49-F238E27FC236}">
                  <a16:creationId xmlns:a16="http://schemas.microsoft.com/office/drawing/2014/main" id="{5B235A6B-7DB1-4A0A-9B92-8BA4133E5AF9}"/>
                </a:ext>
              </a:extLst>
            </p:cNvPr>
            <p:cNvSpPr/>
            <p:nvPr/>
          </p:nvSpPr>
          <p:spPr>
            <a:xfrm>
              <a:off x="5149468" y="-3047"/>
              <a:ext cx="3987041" cy="957071"/>
            </a:xfrm>
            <a:custGeom>
              <a:avLst/>
              <a:gdLst/>
              <a:ahLst/>
              <a:cxnLst/>
              <a:rect l="0" t="0" r="0" b="0"/>
              <a:pathLst>
                <a:path w="5782056" h="957071">
                  <a:moveTo>
                    <a:pt x="5782056" y="957071"/>
                  </a:moveTo>
                  <a:lnTo>
                    <a:pt x="0" y="957071"/>
                  </a:lnTo>
                  <a:lnTo>
                    <a:pt x="2016633" y="0"/>
                  </a:lnTo>
                  <a:lnTo>
                    <a:pt x="5782056" y="0"/>
                  </a:lnTo>
                  <a:lnTo>
                    <a:pt x="5782056" y="957071"/>
                  </a:lnTo>
                  <a:close/>
                </a:path>
              </a:pathLst>
            </a:custGeom>
            <a:solidFill>
              <a:srgbClr val="FFD400">
                <a:alpha val="10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493">
              <a:extLst>
                <a:ext uri="{FF2B5EF4-FFF2-40B4-BE49-F238E27FC236}">
                  <a16:creationId xmlns:a16="http://schemas.microsoft.com/office/drawing/2014/main" id="{2483E9F4-F08D-4C67-8544-0DB127724A4D}"/>
                </a:ext>
              </a:extLst>
            </p:cNvPr>
            <p:cNvSpPr/>
            <p:nvPr/>
          </p:nvSpPr>
          <p:spPr>
            <a:xfrm>
              <a:off x="0" y="137160"/>
              <a:ext cx="6038231" cy="923544"/>
            </a:xfrm>
            <a:custGeom>
              <a:avLst/>
              <a:gdLst/>
              <a:ahLst/>
              <a:cxnLst/>
              <a:rect l="0" t="0" r="0" b="0"/>
              <a:pathLst>
                <a:path w="7380731" h="923544">
                  <a:moveTo>
                    <a:pt x="7380731" y="0"/>
                  </a:moveTo>
                  <a:lnTo>
                    <a:pt x="0" y="0"/>
                  </a:lnTo>
                  <a:lnTo>
                    <a:pt x="0" y="923544"/>
                  </a:lnTo>
                  <a:lnTo>
                    <a:pt x="6391021" y="923544"/>
                  </a:lnTo>
                  <a:lnTo>
                    <a:pt x="7380731" y="0"/>
                  </a:lnTo>
                  <a:close/>
                </a:path>
              </a:pathLst>
            </a:custGeom>
            <a:solidFill>
              <a:srgbClr val="2E2E3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03">
              <a:extLst>
                <a:ext uri="{FF2B5EF4-FFF2-40B4-BE49-F238E27FC236}">
                  <a16:creationId xmlns:a16="http://schemas.microsoft.com/office/drawing/2014/main" id="{CBDE6142-EC1B-41FB-AD16-64FD1012CEA4}"/>
                </a:ext>
              </a:extLst>
            </p:cNvPr>
            <p:cNvSpPr/>
            <p:nvPr/>
          </p:nvSpPr>
          <p:spPr>
            <a:xfrm>
              <a:off x="8410839" y="185929"/>
              <a:ext cx="477011" cy="173736"/>
            </a:xfrm>
            <a:custGeom>
              <a:avLst/>
              <a:gdLst/>
              <a:ahLst/>
              <a:cxnLst/>
              <a:rect l="0" t="0" r="0" b="0"/>
              <a:pathLst>
                <a:path w="477011" h="173736">
                  <a:moveTo>
                    <a:pt x="477011" y="0"/>
                  </a:moveTo>
                  <a:lnTo>
                    <a:pt x="0" y="173736"/>
                  </a:lnTo>
                  <a:lnTo>
                    <a:pt x="477011" y="89662"/>
                  </a:lnTo>
                  <a:lnTo>
                    <a:pt x="477011" y="0"/>
                  </a:lnTo>
                  <a:close/>
                </a:path>
              </a:pathLst>
            </a:custGeom>
            <a:solidFill>
              <a:srgbClr val="4A4A4A">
                <a:alpha val="10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04">
              <a:extLst>
                <a:ext uri="{FF2B5EF4-FFF2-40B4-BE49-F238E27FC236}">
                  <a16:creationId xmlns:a16="http://schemas.microsoft.com/office/drawing/2014/main" id="{52B6954F-7429-41DA-96C8-FC466CD27D00}"/>
                </a:ext>
              </a:extLst>
            </p:cNvPr>
            <p:cNvSpPr/>
            <p:nvPr/>
          </p:nvSpPr>
          <p:spPr>
            <a:xfrm>
              <a:off x="8410839" y="431292"/>
              <a:ext cx="595883" cy="451105"/>
            </a:xfrm>
            <a:custGeom>
              <a:avLst/>
              <a:gdLst/>
              <a:ahLst/>
              <a:cxnLst/>
              <a:rect l="0" t="0" r="0" b="0"/>
              <a:pathLst>
                <a:path w="595883" h="451105">
                  <a:moveTo>
                    <a:pt x="49656" y="340106"/>
                  </a:moveTo>
                  <a:lnTo>
                    <a:pt x="49656" y="340106"/>
                  </a:lnTo>
                  <a:lnTo>
                    <a:pt x="49656" y="338455"/>
                  </a:lnTo>
                  <a:lnTo>
                    <a:pt x="49403" y="337312"/>
                  </a:lnTo>
                  <a:lnTo>
                    <a:pt x="48894" y="334645"/>
                  </a:lnTo>
                  <a:lnTo>
                    <a:pt x="47625" y="332487"/>
                  </a:lnTo>
                  <a:lnTo>
                    <a:pt x="46481" y="330962"/>
                  </a:lnTo>
                  <a:lnTo>
                    <a:pt x="44831" y="329566"/>
                  </a:lnTo>
                  <a:lnTo>
                    <a:pt x="43560" y="328549"/>
                  </a:lnTo>
                  <a:lnTo>
                    <a:pt x="42164" y="327787"/>
                  </a:lnTo>
                  <a:lnTo>
                    <a:pt x="40893" y="326899"/>
                  </a:lnTo>
                  <a:lnTo>
                    <a:pt x="42291" y="326010"/>
                  </a:lnTo>
                  <a:lnTo>
                    <a:pt x="43688" y="324993"/>
                  </a:lnTo>
                  <a:lnTo>
                    <a:pt x="44704" y="323597"/>
                  </a:lnTo>
                  <a:lnTo>
                    <a:pt x="45846" y="322199"/>
                  </a:lnTo>
                  <a:lnTo>
                    <a:pt x="46735" y="320549"/>
                  </a:lnTo>
                  <a:lnTo>
                    <a:pt x="47117" y="319024"/>
                  </a:lnTo>
                  <a:lnTo>
                    <a:pt x="47497" y="317247"/>
                  </a:lnTo>
                  <a:lnTo>
                    <a:pt x="47497" y="315214"/>
                  </a:lnTo>
                  <a:lnTo>
                    <a:pt x="47497" y="313691"/>
                  </a:lnTo>
                  <a:lnTo>
                    <a:pt x="47243" y="311912"/>
                  </a:lnTo>
                  <a:lnTo>
                    <a:pt x="46863" y="310516"/>
                  </a:lnTo>
                  <a:lnTo>
                    <a:pt x="46481" y="308864"/>
                  </a:lnTo>
                  <a:lnTo>
                    <a:pt x="45846" y="307468"/>
                  </a:lnTo>
                  <a:lnTo>
                    <a:pt x="44831" y="306070"/>
                  </a:lnTo>
                  <a:lnTo>
                    <a:pt x="43942" y="305055"/>
                  </a:lnTo>
                  <a:lnTo>
                    <a:pt x="42926" y="304166"/>
                  </a:lnTo>
                  <a:lnTo>
                    <a:pt x="41529" y="303149"/>
                  </a:lnTo>
                  <a:lnTo>
                    <a:pt x="40258" y="302387"/>
                  </a:lnTo>
                  <a:lnTo>
                    <a:pt x="38734" y="301753"/>
                  </a:lnTo>
                  <a:lnTo>
                    <a:pt x="37083" y="301118"/>
                  </a:lnTo>
                  <a:lnTo>
                    <a:pt x="35306" y="300737"/>
                  </a:lnTo>
                  <a:lnTo>
                    <a:pt x="33401" y="300101"/>
                  </a:lnTo>
                  <a:lnTo>
                    <a:pt x="31622" y="300101"/>
                  </a:lnTo>
                  <a:lnTo>
                    <a:pt x="29336" y="299974"/>
                  </a:lnTo>
                  <a:lnTo>
                    <a:pt x="4191" y="299974"/>
                  </a:lnTo>
                  <a:lnTo>
                    <a:pt x="4191" y="358775"/>
                  </a:lnTo>
                  <a:lnTo>
                    <a:pt x="29209" y="358775"/>
                  </a:lnTo>
                  <a:lnTo>
                    <a:pt x="31622" y="358775"/>
                  </a:lnTo>
                  <a:lnTo>
                    <a:pt x="33528" y="358522"/>
                  </a:lnTo>
                  <a:lnTo>
                    <a:pt x="35814" y="358141"/>
                  </a:lnTo>
                  <a:lnTo>
                    <a:pt x="37718" y="357505"/>
                  </a:lnTo>
                  <a:lnTo>
                    <a:pt x="39496" y="356743"/>
                  </a:lnTo>
                  <a:lnTo>
                    <a:pt x="41275" y="355981"/>
                  </a:lnTo>
                  <a:lnTo>
                    <a:pt x="42926" y="354966"/>
                  </a:lnTo>
                  <a:lnTo>
                    <a:pt x="44068" y="353823"/>
                  </a:lnTo>
                  <a:lnTo>
                    <a:pt x="45339" y="352553"/>
                  </a:lnTo>
                  <a:lnTo>
                    <a:pt x="46481" y="351029"/>
                  </a:lnTo>
                  <a:lnTo>
                    <a:pt x="47497" y="349631"/>
                  </a:lnTo>
                  <a:lnTo>
                    <a:pt x="48006" y="347854"/>
                  </a:lnTo>
                  <a:lnTo>
                    <a:pt x="48894" y="346203"/>
                  </a:lnTo>
                  <a:lnTo>
                    <a:pt x="49276" y="344298"/>
                  </a:lnTo>
                  <a:lnTo>
                    <a:pt x="49403" y="342012"/>
                  </a:lnTo>
                  <a:lnTo>
                    <a:pt x="49656" y="340106"/>
                  </a:lnTo>
                  <a:close/>
                  <a:moveTo>
                    <a:pt x="29209" y="348997"/>
                  </a:moveTo>
                  <a:lnTo>
                    <a:pt x="15113" y="348997"/>
                  </a:lnTo>
                  <a:lnTo>
                    <a:pt x="15113" y="332105"/>
                  </a:lnTo>
                  <a:lnTo>
                    <a:pt x="29209" y="332105"/>
                  </a:lnTo>
                  <a:lnTo>
                    <a:pt x="31368" y="332360"/>
                  </a:lnTo>
                  <a:lnTo>
                    <a:pt x="33019" y="332487"/>
                  </a:lnTo>
                  <a:lnTo>
                    <a:pt x="34543" y="333122"/>
                  </a:lnTo>
                  <a:lnTo>
                    <a:pt x="35814" y="334264"/>
                  </a:lnTo>
                  <a:lnTo>
                    <a:pt x="36703" y="335280"/>
                  </a:lnTo>
                  <a:lnTo>
                    <a:pt x="37592" y="336931"/>
                  </a:lnTo>
                  <a:lnTo>
                    <a:pt x="37972" y="338455"/>
                  </a:lnTo>
                  <a:lnTo>
                    <a:pt x="38100" y="340487"/>
                  </a:lnTo>
                  <a:lnTo>
                    <a:pt x="37972" y="342393"/>
                  </a:lnTo>
                  <a:lnTo>
                    <a:pt x="37592" y="344043"/>
                  </a:lnTo>
                  <a:lnTo>
                    <a:pt x="36576" y="345568"/>
                  </a:lnTo>
                  <a:lnTo>
                    <a:pt x="35814" y="346583"/>
                  </a:lnTo>
                  <a:lnTo>
                    <a:pt x="34543" y="347599"/>
                  </a:lnTo>
                  <a:lnTo>
                    <a:pt x="33019" y="348362"/>
                  </a:lnTo>
                  <a:lnTo>
                    <a:pt x="31242" y="348869"/>
                  </a:lnTo>
                  <a:lnTo>
                    <a:pt x="29209" y="348997"/>
                  </a:lnTo>
                  <a:close/>
                  <a:moveTo>
                    <a:pt x="28956" y="322580"/>
                  </a:moveTo>
                  <a:lnTo>
                    <a:pt x="15113" y="322580"/>
                  </a:lnTo>
                  <a:lnTo>
                    <a:pt x="15113" y="310135"/>
                  </a:lnTo>
                  <a:lnTo>
                    <a:pt x="28575" y="310135"/>
                  </a:lnTo>
                  <a:lnTo>
                    <a:pt x="30226" y="310262"/>
                  </a:lnTo>
                  <a:lnTo>
                    <a:pt x="32004" y="310516"/>
                  </a:lnTo>
                  <a:lnTo>
                    <a:pt x="33146" y="310897"/>
                  </a:lnTo>
                  <a:lnTo>
                    <a:pt x="34417" y="311405"/>
                  </a:lnTo>
                  <a:lnTo>
                    <a:pt x="35179" y="312674"/>
                  </a:lnTo>
                  <a:lnTo>
                    <a:pt x="35814" y="313691"/>
                  </a:lnTo>
                  <a:lnTo>
                    <a:pt x="35941" y="314833"/>
                  </a:lnTo>
                  <a:lnTo>
                    <a:pt x="36194" y="316485"/>
                  </a:lnTo>
                  <a:lnTo>
                    <a:pt x="36194" y="317374"/>
                  </a:lnTo>
                  <a:lnTo>
                    <a:pt x="35941" y="318643"/>
                  </a:lnTo>
                  <a:lnTo>
                    <a:pt x="35559" y="319660"/>
                  </a:lnTo>
                  <a:lnTo>
                    <a:pt x="34925" y="320422"/>
                  </a:lnTo>
                  <a:lnTo>
                    <a:pt x="33781" y="321183"/>
                  </a:lnTo>
                  <a:lnTo>
                    <a:pt x="32511" y="321945"/>
                  </a:lnTo>
                  <a:lnTo>
                    <a:pt x="31242" y="322326"/>
                  </a:lnTo>
                  <a:lnTo>
                    <a:pt x="28956" y="322580"/>
                  </a:lnTo>
                  <a:close/>
                  <a:moveTo>
                    <a:pt x="57022" y="340233"/>
                  </a:moveTo>
                  <a:lnTo>
                    <a:pt x="57022" y="315976"/>
                  </a:lnTo>
                  <a:lnTo>
                    <a:pt x="67691" y="315976"/>
                  </a:lnTo>
                  <a:lnTo>
                    <a:pt x="67691" y="339725"/>
                  </a:lnTo>
                  <a:lnTo>
                    <a:pt x="67691" y="341885"/>
                  </a:lnTo>
                  <a:lnTo>
                    <a:pt x="68071" y="344298"/>
                  </a:lnTo>
                  <a:lnTo>
                    <a:pt x="68706" y="346075"/>
                  </a:lnTo>
                  <a:lnTo>
                    <a:pt x="69722" y="347473"/>
                  </a:lnTo>
                  <a:lnTo>
                    <a:pt x="70739" y="348616"/>
                  </a:lnTo>
                  <a:lnTo>
                    <a:pt x="71881" y="349378"/>
                  </a:lnTo>
                  <a:lnTo>
                    <a:pt x="73659" y="349758"/>
                  </a:lnTo>
                  <a:lnTo>
                    <a:pt x="75692" y="350012"/>
                  </a:lnTo>
                  <a:lnTo>
                    <a:pt x="77469" y="349758"/>
                  </a:lnTo>
                  <a:lnTo>
                    <a:pt x="78993" y="349378"/>
                  </a:lnTo>
                  <a:lnTo>
                    <a:pt x="80391" y="348616"/>
                  </a:lnTo>
                  <a:lnTo>
                    <a:pt x="81660" y="347473"/>
                  </a:lnTo>
                  <a:lnTo>
                    <a:pt x="82422" y="346075"/>
                  </a:lnTo>
                  <a:lnTo>
                    <a:pt x="83057" y="344043"/>
                  </a:lnTo>
                  <a:lnTo>
                    <a:pt x="83439" y="341885"/>
                  </a:lnTo>
                  <a:lnTo>
                    <a:pt x="83439" y="339725"/>
                  </a:lnTo>
                  <a:lnTo>
                    <a:pt x="83439" y="315976"/>
                  </a:lnTo>
                  <a:lnTo>
                    <a:pt x="94106" y="315976"/>
                  </a:lnTo>
                  <a:lnTo>
                    <a:pt x="94106" y="358775"/>
                  </a:lnTo>
                  <a:lnTo>
                    <a:pt x="83439" y="358775"/>
                  </a:lnTo>
                  <a:lnTo>
                    <a:pt x="83439" y="355347"/>
                  </a:lnTo>
                  <a:lnTo>
                    <a:pt x="82677" y="356362"/>
                  </a:lnTo>
                  <a:lnTo>
                    <a:pt x="81406" y="357379"/>
                  </a:lnTo>
                  <a:lnTo>
                    <a:pt x="80264" y="358141"/>
                  </a:lnTo>
                  <a:lnTo>
                    <a:pt x="78993" y="358522"/>
                  </a:lnTo>
                  <a:lnTo>
                    <a:pt x="77723" y="359156"/>
                  </a:lnTo>
                  <a:lnTo>
                    <a:pt x="76327" y="359283"/>
                  </a:lnTo>
                  <a:lnTo>
                    <a:pt x="74676" y="359537"/>
                  </a:lnTo>
                  <a:lnTo>
                    <a:pt x="73279" y="359792"/>
                  </a:lnTo>
                  <a:lnTo>
                    <a:pt x="70739" y="359537"/>
                  </a:lnTo>
                  <a:lnTo>
                    <a:pt x="68580" y="359156"/>
                  </a:lnTo>
                  <a:lnTo>
                    <a:pt x="66802" y="358522"/>
                  </a:lnTo>
                  <a:lnTo>
                    <a:pt x="64769" y="357760"/>
                  </a:lnTo>
                  <a:lnTo>
                    <a:pt x="63118" y="356617"/>
                  </a:lnTo>
                  <a:lnTo>
                    <a:pt x="61976" y="355600"/>
                  </a:lnTo>
                  <a:lnTo>
                    <a:pt x="60959" y="353949"/>
                  </a:lnTo>
                  <a:lnTo>
                    <a:pt x="59817" y="352553"/>
                  </a:lnTo>
                  <a:lnTo>
                    <a:pt x="59181" y="351029"/>
                  </a:lnTo>
                  <a:lnTo>
                    <a:pt x="58546" y="349631"/>
                  </a:lnTo>
                  <a:lnTo>
                    <a:pt x="57784" y="346203"/>
                  </a:lnTo>
                  <a:lnTo>
                    <a:pt x="57150" y="343028"/>
                  </a:lnTo>
                  <a:lnTo>
                    <a:pt x="57022" y="340233"/>
                  </a:lnTo>
                  <a:close/>
                  <a:moveTo>
                    <a:pt x="218947" y="358775"/>
                  </a:moveTo>
                  <a:lnTo>
                    <a:pt x="208406" y="358775"/>
                  </a:lnTo>
                  <a:lnTo>
                    <a:pt x="208406" y="315976"/>
                  </a:lnTo>
                  <a:lnTo>
                    <a:pt x="218947" y="315976"/>
                  </a:lnTo>
                  <a:lnTo>
                    <a:pt x="218947" y="319660"/>
                  </a:lnTo>
                  <a:lnTo>
                    <a:pt x="220091" y="318643"/>
                  </a:lnTo>
                  <a:lnTo>
                    <a:pt x="221106" y="317374"/>
                  </a:lnTo>
                  <a:lnTo>
                    <a:pt x="222250" y="316866"/>
                  </a:lnTo>
                  <a:lnTo>
                    <a:pt x="223646" y="316230"/>
                  </a:lnTo>
                  <a:lnTo>
                    <a:pt x="225043" y="315595"/>
                  </a:lnTo>
                  <a:lnTo>
                    <a:pt x="226441" y="315214"/>
                  </a:lnTo>
                  <a:lnTo>
                    <a:pt x="227965" y="315087"/>
                  </a:lnTo>
                  <a:lnTo>
                    <a:pt x="229616" y="314833"/>
                  </a:lnTo>
                  <a:lnTo>
                    <a:pt x="231393" y="315087"/>
                  </a:lnTo>
                  <a:lnTo>
                    <a:pt x="233171" y="315214"/>
                  </a:lnTo>
                  <a:lnTo>
                    <a:pt x="234950" y="315849"/>
                  </a:lnTo>
                  <a:lnTo>
                    <a:pt x="236346" y="316230"/>
                  </a:lnTo>
                  <a:lnTo>
                    <a:pt x="237997" y="316866"/>
                  </a:lnTo>
                  <a:lnTo>
                    <a:pt x="239141" y="317881"/>
                  </a:lnTo>
                  <a:lnTo>
                    <a:pt x="240156" y="318770"/>
                  </a:lnTo>
                  <a:lnTo>
                    <a:pt x="241300" y="320041"/>
                  </a:lnTo>
                  <a:lnTo>
                    <a:pt x="242316" y="321183"/>
                  </a:lnTo>
                  <a:lnTo>
                    <a:pt x="242951" y="322835"/>
                  </a:lnTo>
                  <a:lnTo>
                    <a:pt x="243967" y="324231"/>
                  </a:lnTo>
                  <a:lnTo>
                    <a:pt x="244347" y="326010"/>
                  </a:lnTo>
                  <a:lnTo>
                    <a:pt x="244729" y="327914"/>
                  </a:lnTo>
                  <a:lnTo>
                    <a:pt x="245109" y="329947"/>
                  </a:lnTo>
                  <a:lnTo>
                    <a:pt x="245364" y="332105"/>
                  </a:lnTo>
                  <a:lnTo>
                    <a:pt x="245364" y="334518"/>
                  </a:lnTo>
                  <a:lnTo>
                    <a:pt x="245364" y="358775"/>
                  </a:lnTo>
                  <a:lnTo>
                    <a:pt x="234822" y="358775"/>
                  </a:lnTo>
                  <a:lnTo>
                    <a:pt x="234822" y="335154"/>
                  </a:lnTo>
                  <a:lnTo>
                    <a:pt x="234822" y="332487"/>
                  </a:lnTo>
                  <a:lnTo>
                    <a:pt x="234188" y="330581"/>
                  </a:lnTo>
                  <a:lnTo>
                    <a:pt x="233553" y="328804"/>
                  </a:lnTo>
                  <a:lnTo>
                    <a:pt x="232791" y="327153"/>
                  </a:lnTo>
                  <a:lnTo>
                    <a:pt x="231775" y="326137"/>
                  </a:lnTo>
                  <a:lnTo>
                    <a:pt x="230378" y="325374"/>
                  </a:lnTo>
                  <a:lnTo>
                    <a:pt x="228981" y="324993"/>
                  </a:lnTo>
                  <a:lnTo>
                    <a:pt x="227076" y="324739"/>
                  </a:lnTo>
                  <a:lnTo>
                    <a:pt x="225043" y="324993"/>
                  </a:lnTo>
                  <a:lnTo>
                    <a:pt x="223393" y="325374"/>
                  </a:lnTo>
                  <a:lnTo>
                    <a:pt x="222122" y="326137"/>
                  </a:lnTo>
                  <a:lnTo>
                    <a:pt x="221106" y="327153"/>
                  </a:lnTo>
                  <a:lnTo>
                    <a:pt x="220091" y="328804"/>
                  </a:lnTo>
                  <a:lnTo>
                    <a:pt x="219329" y="330708"/>
                  </a:lnTo>
                  <a:lnTo>
                    <a:pt x="218947" y="332741"/>
                  </a:lnTo>
                  <a:lnTo>
                    <a:pt x="218947" y="335154"/>
                  </a:lnTo>
                  <a:lnTo>
                    <a:pt x="218947" y="358775"/>
                  </a:lnTo>
                  <a:close/>
                  <a:moveTo>
                    <a:pt x="114427" y="335916"/>
                  </a:moveTo>
                  <a:lnTo>
                    <a:pt x="114427" y="358775"/>
                  </a:lnTo>
                  <a:lnTo>
                    <a:pt x="103631" y="358775"/>
                  </a:lnTo>
                  <a:lnTo>
                    <a:pt x="103631" y="315976"/>
                  </a:lnTo>
                  <a:lnTo>
                    <a:pt x="114427" y="315976"/>
                  </a:lnTo>
                  <a:lnTo>
                    <a:pt x="114427" y="335916"/>
                  </a:lnTo>
                  <a:close/>
                  <a:moveTo>
                    <a:pt x="123697" y="303276"/>
                  </a:moveTo>
                  <a:lnTo>
                    <a:pt x="134493" y="298197"/>
                  </a:lnTo>
                  <a:lnTo>
                    <a:pt x="134493" y="336931"/>
                  </a:lnTo>
                  <a:lnTo>
                    <a:pt x="134493" y="358775"/>
                  </a:lnTo>
                  <a:lnTo>
                    <a:pt x="123697" y="358775"/>
                  </a:lnTo>
                  <a:lnTo>
                    <a:pt x="123697" y="303276"/>
                  </a:lnTo>
                  <a:close/>
                  <a:moveTo>
                    <a:pt x="168020" y="319024"/>
                  </a:moveTo>
                  <a:lnTo>
                    <a:pt x="168020" y="319024"/>
                  </a:lnTo>
                  <a:lnTo>
                    <a:pt x="167258" y="317881"/>
                  </a:lnTo>
                  <a:lnTo>
                    <a:pt x="165989" y="317247"/>
                  </a:lnTo>
                  <a:lnTo>
                    <a:pt x="164845" y="316485"/>
                  </a:lnTo>
                  <a:lnTo>
                    <a:pt x="163830" y="315976"/>
                  </a:lnTo>
                  <a:lnTo>
                    <a:pt x="162432" y="315595"/>
                  </a:lnTo>
                  <a:lnTo>
                    <a:pt x="161290" y="315087"/>
                  </a:lnTo>
                  <a:lnTo>
                    <a:pt x="158750" y="314833"/>
                  </a:lnTo>
                  <a:lnTo>
                    <a:pt x="156718" y="315087"/>
                  </a:lnTo>
                  <a:lnTo>
                    <a:pt x="154685" y="315214"/>
                  </a:lnTo>
                  <a:lnTo>
                    <a:pt x="153161" y="315849"/>
                  </a:lnTo>
                  <a:lnTo>
                    <a:pt x="151510" y="316485"/>
                  </a:lnTo>
                  <a:lnTo>
                    <a:pt x="150114" y="317247"/>
                  </a:lnTo>
                  <a:lnTo>
                    <a:pt x="148590" y="318262"/>
                  </a:lnTo>
                  <a:lnTo>
                    <a:pt x="147319" y="319660"/>
                  </a:lnTo>
                  <a:lnTo>
                    <a:pt x="146431" y="320803"/>
                  </a:lnTo>
                  <a:lnTo>
                    <a:pt x="145160" y="322326"/>
                  </a:lnTo>
                  <a:lnTo>
                    <a:pt x="144398" y="323978"/>
                  </a:lnTo>
                  <a:lnTo>
                    <a:pt x="143636" y="325755"/>
                  </a:lnTo>
                  <a:lnTo>
                    <a:pt x="142875" y="327787"/>
                  </a:lnTo>
                  <a:lnTo>
                    <a:pt x="142367" y="329693"/>
                  </a:lnTo>
                  <a:lnTo>
                    <a:pt x="141985" y="332105"/>
                  </a:lnTo>
                  <a:lnTo>
                    <a:pt x="141858" y="334518"/>
                  </a:lnTo>
                  <a:lnTo>
                    <a:pt x="141858" y="336931"/>
                  </a:lnTo>
                  <a:lnTo>
                    <a:pt x="141858" y="339725"/>
                  </a:lnTo>
                  <a:lnTo>
                    <a:pt x="141985" y="341885"/>
                  </a:lnTo>
                  <a:lnTo>
                    <a:pt x="142367" y="344298"/>
                  </a:lnTo>
                  <a:lnTo>
                    <a:pt x="142875" y="346456"/>
                  </a:lnTo>
                  <a:lnTo>
                    <a:pt x="143636" y="348616"/>
                  </a:lnTo>
                  <a:lnTo>
                    <a:pt x="144144" y="350393"/>
                  </a:lnTo>
                  <a:lnTo>
                    <a:pt x="145033" y="352172"/>
                  </a:lnTo>
                  <a:lnTo>
                    <a:pt x="146177" y="353568"/>
                  </a:lnTo>
                  <a:lnTo>
                    <a:pt x="147319" y="355219"/>
                  </a:lnTo>
                  <a:lnTo>
                    <a:pt x="148335" y="356108"/>
                  </a:lnTo>
                  <a:lnTo>
                    <a:pt x="149986" y="357379"/>
                  </a:lnTo>
                  <a:lnTo>
                    <a:pt x="151383" y="358141"/>
                  </a:lnTo>
                  <a:lnTo>
                    <a:pt x="152907" y="358775"/>
                  </a:lnTo>
                  <a:lnTo>
                    <a:pt x="154558" y="359283"/>
                  </a:lnTo>
                  <a:lnTo>
                    <a:pt x="156464" y="359537"/>
                  </a:lnTo>
                  <a:lnTo>
                    <a:pt x="158495" y="359792"/>
                  </a:lnTo>
                  <a:lnTo>
                    <a:pt x="159639" y="359537"/>
                  </a:lnTo>
                  <a:lnTo>
                    <a:pt x="161035" y="359283"/>
                  </a:lnTo>
                  <a:lnTo>
                    <a:pt x="162306" y="359156"/>
                  </a:lnTo>
                  <a:lnTo>
                    <a:pt x="163448" y="358775"/>
                  </a:lnTo>
                  <a:lnTo>
                    <a:pt x="164718" y="358141"/>
                  </a:lnTo>
                  <a:lnTo>
                    <a:pt x="165861" y="357505"/>
                  </a:lnTo>
                  <a:lnTo>
                    <a:pt x="167005" y="356617"/>
                  </a:lnTo>
                  <a:lnTo>
                    <a:pt x="168020" y="355600"/>
                  </a:lnTo>
                  <a:lnTo>
                    <a:pt x="168020" y="358775"/>
                  </a:lnTo>
                  <a:lnTo>
                    <a:pt x="178816" y="358775"/>
                  </a:lnTo>
                  <a:lnTo>
                    <a:pt x="178816" y="298197"/>
                  </a:lnTo>
                  <a:lnTo>
                    <a:pt x="168020" y="303276"/>
                  </a:lnTo>
                  <a:lnTo>
                    <a:pt x="168020" y="319024"/>
                  </a:lnTo>
                  <a:close/>
                  <a:moveTo>
                    <a:pt x="160528" y="350012"/>
                  </a:moveTo>
                  <a:lnTo>
                    <a:pt x="160528" y="350012"/>
                  </a:lnTo>
                  <a:lnTo>
                    <a:pt x="159257" y="349758"/>
                  </a:lnTo>
                  <a:lnTo>
                    <a:pt x="157733" y="349378"/>
                  </a:lnTo>
                  <a:lnTo>
                    <a:pt x="156464" y="348869"/>
                  </a:lnTo>
                  <a:lnTo>
                    <a:pt x="155320" y="347473"/>
                  </a:lnTo>
                  <a:lnTo>
                    <a:pt x="154178" y="345822"/>
                  </a:lnTo>
                  <a:lnTo>
                    <a:pt x="153289" y="343408"/>
                  </a:lnTo>
                  <a:lnTo>
                    <a:pt x="152781" y="340487"/>
                  </a:lnTo>
                  <a:lnTo>
                    <a:pt x="152527" y="336678"/>
                  </a:lnTo>
                  <a:lnTo>
                    <a:pt x="152781" y="333122"/>
                  </a:lnTo>
                  <a:lnTo>
                    <a:pt x="153289" y="330708"/>
                  </a:lnTo>
                  <a:lnTo>
                    <a:pt x="154178" y="328549"/>
                  </a:lnTo>
                  <a:lnTo>
                    <a:pt x="155320" y="326899"/>
                  </a:lnTo>
                  <a:lnTo>
                    <a:pt x="156336" y="325755"/>
                  </a:lnTo>
                  <a:lnTo>
                    <a:pt x="157733" y="325120"/>
                  </a:lnTo>
                  <a:lnTo>
                    <a:pt x="159131" y="324739"/>
                  </a:lnTo>
                  <a:lnTo>
                    <a:pt x="160528" y="324739"/>
                  </a:lnTo>
                  <a:lnTo>
                    <a:pt x="161925" y="324739"/>
                  </a:lnTo>
                  <a:lnTo>
                    <a:pt x="163068" y="325120"/>
                  </a:lnTo>
                  <a:lnTo>
                    <a:pt x="164465" y="325629"/>
                  </a:lnTo>
                  <a:lnTo>
                    <a:pt x="165227" y="326137"/>
                  </a:lnTo>
                  <a:lnTo>
                    <a:pt x="165989" y="326772"/>
                  </a:lnTo>
                  <a:lnTo>
                    <a:pt x="167005" y="327533"/>
                  </a:lnTo>
                  <a:lnTo>
                    <a:pt x="168020" y="328930"/>
                  </a:lnTo>
                  <a:lnTo>
                    <a:pt x="168020" y="345822"/>
                  </a:lnTo>
                  <a:lnTo>
                    <a:pt x="166878" y="347218"/>
                  </a:lnTo>
                  <a:lnTo>
                    <a:pt x="165227" y="348616"/>
                  </a:lnTo>
                  <a:lnTo>
                    <a:pt x="164465" y="349250"/>
                  </a:lnTo>
                  <a:lnTo>
                    <a:pt x="163068" y="349631"/>
                  </a:lnTo>
                  <a:lnTo>
                    <a:pt x="162052" y="349758"/>
                  </a:lnTo>
                  <a:lnTo>
                    <a:pt x="160528" y="350012"/>
                  </a:lnTo>
                  <a:close/>
                  <a:moveTo>
                    <a:pt x="399288" y="314833"/>
                  </a:moveTo>
                  <a:lnTo>
                    <a:pt x="399288" y="314833"/>
                  </a:lnTo>
                  <a:lnTo>
                    <a:pt x="398271" y="315087"/>
                  </a:lnTo>
                  <a:lnTo>
                    <a:pt x="397002" y="315214"/>
                  </a:lnTo>
                  <a:lnTo>
                    <a:pt x="394461" y="315976"/>
                  </a:lnTo>
                  <a:lnTo>
                    <a:pt x="392048" y="317247"/>
                  </a:lnTo>
                  <a:lnTo>
                    <a:pt x="389890" y="319024"/>
                  </a:lnTo>
                  <a:lnTo>
                    <a:pt x="389890" y="299086"/>
                  </a:lnTo>
                  <a:lnTo>
                    <a:pt x="379348" y="304547"/>
                  </a:lnTo>
                  <a:lnTo>
                    <a:pt x="379348" y="358775"/>
                  </a:lnTo>
                  <a:lnTo>
                    <a:pt x="389890" y="358775"/>
                  </a:lnTo>
                  <a:lnTo>
                    <a:pt x="389890" y="355600"/>
                  </a:lnTo>
                  <a:lnTo>
                    <a:pt x="390652" y="356617"/>
                  </a:lnTo>
                  <a:lnTo>
                    <a:pt x="392048" y="357505"/>
                  </a:lnTo>
                  <a:lnTo>
                    <a:pt x="393065" y="358141"/>
                  </a:lnTo>
                  <a:lnTo>
                    <a:pt x="394461" y="358775"/>
                  </a:lnTo>
                  <a:lnTo>
                    <a:pt x="395478" y="359156"/>
                  </a:lnTo>
                  <a:lnTo>
                    <a:pt x="397002" y="359283"/>
                  </a:lnTo>
                  <a:lnTo>
                    <a:pt x="398271" y="359537"/>
                  </a:lnTo>
                  <a:lnTo>
                    <a:pt x="399415" y="359792"/>
                  </a:lnTo>
                  <a:lnTo>
                    <a:pt x="401446" y="359537"/>
                  </a:lnTo>
                  <a:lnTo>
                    <a:pt x="403352" y="359283"/>
                  </a:lnTo>
                  <a:lnTo>
                    <a:pt x="405003" y="358903"/>
                  </a:lnTo>
                  <a:lnTo>
                    <a:pt x="406781" y="358141"/>
                  </a:lnTo>
                  <a:lnTo>
                    <a:pt x="408178" y="357379"/>
                  </a:lnTo>
                  <a:lnTo>
                    <a:pt x="409575" y="356362"/>
                  </a:lnTo>
                  <a:lnTo>
                    <a:pt x="410718" y="355219"/>
                  </a:lnTo>
                  <a:lnTo>
                    <a:pt x="411988" y="353823"/>
                  </a:lnTo>
                  <a:lnTo>
                    <a:pt x="413004" y="352172"/>
                  </a:lnTo>
                  <a:lnTo>
                    <a:pt x="413766" y="350393"/>
                  </a:lnTo>
                  <a:lnTo>
                    <a:pt x="414401" y="348616"/>
                  </a:lnTo>
                  <a:lnTo>
                    <a:pt x="415163" y="346583"/>
                  </a:lnTo>
                  <a:lnTo>
                    <a:pt x="415670" y="344424"/>
                  </a:lnTo>
                  <a:lnTo>
                    <a:pt x="415925" y="342012"/>
                  </a:lnTo>
                  <a:lnTo>
                    <a:pt x="416179" y="339725"/>
                  </a:lnTo>
                  <a:lnTo>
                    <a:pt x="416306" y="336931"/>
                  </a:lnTo>
                  <a:lnTo>
                    <a:pt x="416179" y="334518"/>
                  </a:lnTo>
                  <a:lnTo>
                    <a:pt x="415925" y="332105"/>
                  </a:lnTo>
                  <a:lnTo>
                    <a:pt x="415543" y="329693"/>
                  </a:lnTo>
                  <a:lnTo>
                    <a:pt x="415163" y="327787"/>
                  </a:lnTo>
                  <a:lnTo>
                    <a:pt x="414401" y="325755"/>
                  </a:lnTo>
                  <a:lnTo>
                    <a:pt x="413511" y="323978"/>
                  </a:lnTo>
                  <a:lnTo>
                    <a:pt x="412750" y="322326"/>
                  </a:lnTo>
                  <a:lnTo>
                    <a:pt x="411733" y="320803"/>
                  </a:lnTo>
                  <a:lnTo>
                    <a:pt x="410591" y="319660"/>
                  </a:lnTo>
                  <a:lnTo>
                    <a:pt x="409320" y="318262"/>
                  </a:lnTo>
                  <a:lnTo>
                    <a:pt x="407796" y="317247"/>
                  </a:lnTo>
                  <a:lnTo>
                    <a:pt x="406400" y="316485"/>
                  </a:lnTo>
                  <a:lnTo>
                    <a:pt x="404748" y="315849"/>
                  </a:lnTo>
                  <a:lnTo>
                    <a:pt x="403225" y="315214"/>
                  </a:lnTo>
                  <a:lnTo>
                    <a:pt x="401193" y="315087"/>
                  </a:lnTo>
                  <a:lnTo>
                    <a:pt x="399288" y="314833"/>
                  </a:lnTo>
                  <a:close/>
                  <a:moveTo>
                    <a:pt x="397509" y="324739"/>
                  </a:moveTo>
                  <a:lnTo>
                    <a:pt x="397509" y="324739"/>
                  </a:lnTo>
                  <a:lnTo>
                    <a:pt x="398906" y="324993"/>
                  </a:lnTo>
                  <a:lnTo>
                    <a:pt x="400431" y="325374"/>
                  </a:lnTo>
                  <a:lnTo>
                    <a:pt x="401573" y="326137"/>
                  </a:lnTo>
                  <a:lnTo>
                    <a:pt x="402970" y="327533"/>
                  </a:lnTo>
                  <a:lnTo>
                    <a:pt x="403986" y="328930"/>
                  </a:lnTo>
                  <a:lnTo>
                    <a:pt x="404621" y="331089"/>
                  </a:lnTo>
                  <a:lnTo>
                    <a:pt x="405256" y="333756"/>
                  </a:lnTo>
                  <a:lnTo>
                    <a:pt x="405383" y="336678"/>
                  </a:lnTo>
                  <a:lnTo>
                    <a:pt x="405256" y="339853"/>
                  </a:lnTo>
                  <a:lnTo>
                    <a:pt x="404748" y="342647"/>
                  </a:lnTo>
                  <a:lnTo>
                    <a:pt x="404368" y="344679"/>
                  </a:lnTo>
                  <a:lnTo>
                    <a:pt x="403606" y="346583"/>
                  </a:lnTo>
                  <a:lnTo>
                    <a:pt x="402208" y="347980"/>
                  </a:lnTo>
                  <a:lnTo>
                    <a:pt x="401066" y="349250"/>
                  </a:lnTo>
                  <a:lnTo>
                    <a:pt x="399415" y="349758"/>
                  </a:lnTo>
                  <a:lnTo>
                    <a:pt x="397636" y="350012"/>
                  </a:lnTo>
                  <a:lnTo>
                    <a:pt x="396113" y="349758"/>
                  </a:lnTo>
                  <a:lnTo>
                    <a:pt x="394843" y="349631"/>
                  </a:lnTo>
                  <a:lnTo>
                    <a:pt x="393700" y="348997"/>
                  </a:lnTo>
                  <a:lnTo>
                    <a:pt x="392683" y="348616"/>
                  </a:lnTo>
                  <a:lnTo>
                    <a:pt x="391159" y="346964"/>
                  </a:lnTo>
                  <a:lnTo>
                    <a:pt x="389890" y="346075"/>
                  </a:lnTo>
                  <a:lnTo>
                    <a:pt x="389890" y="328930"/>
                  </a:lnTo>
                  <a:lnTo>
                    <a:pt x="390525" y="328168"/>
                  </a:lnTo>
                  <a:lnTo>
                    <a:pt x="391541" y="327153"/>
                  </a:lnTo>
                  <a:lnTo>
                    <a:pt x="392303" y="326391"/>
                  </a:lnTo>
                  <a:lnTo>
                    <a:pt x="393065" y="325755"/>
                  </a:lnTo>
                  <a:lnTo>
                    <a:pt x="394334" y="325374"/>
                  </a:lnTo>
                  <a:lnTo>
                    <a:pt x="395223" y="324993"/>
                  </a:lnTo>
                  <a:lnTo>
                    <a:pt x="396240" y="324739"/>
                  </a:lnTo>
                  <a:lnTo>
                    <a:pt x="397509" y="324739"/>
                  </a:lnTo>
                  <a:close/>
                  <a:moveTo>
                    <a:pt x="278892" y="319024"/>
                  </a:moveTo>
                  <a:lnTo>
                    <a:pt x="278892" y="319024"/>
                  </a:lnTo>
                  <a:lnTo>
                    <a:pt x="277876" y="318008"/>
                  </a:lnTo>
                  <a:lnTo>
                    <a:pt x="276859" y="317247"/>
                  </a:lnTo>
                  <a:lnTo>
                    <a:pt x="275463" y="316612"/>
                  </a:lnTo>
                  <a:lnTo>
                    <a:pt x="274446" y="315976"/>
                  </a:lnTo>
                  <a:lnTo>
                    <a:pt x="273304" y="315595"/>
                  </a:lnTo>
                  <a:lnTo>
                    <a:pt x="271906" y="315087"/>
                  </a:lnTo>
                  <a:lnTo>
                    <a:pt x="270764" y="315087"/>
                  </a:lnTo>
                  <a:lnTo>
                    <a:pt x="269367" y="314833"/>
                  </a:lnTo>
                  <a:lnTo>
                    <a:pt x="267589" y="315087"/>
                  </a:lnTo>
                  <a:lnTo>
                    <a:pt x="265556" y="315214"/>
                  </a:lnTo>
                  <a:lnTo>
                    <a:pt x="263779" y="315849"/>
                  </a:lnTo>
                  <a:lnTo>
                    <a:pt x="262381" y="316485"/>
                  </a:lnTo>
                  <a:lnTo>
                    <a:pt x="260857" y="317247"/>
                  </a:lnTo>
                  <a:lnTo>
                    <a:pt x="259460" y="318262"/>
                  </a:lnTo>
                  <a:lnTo>
                    <a:pt x="258064" y="319660"/>
                  </a:lnTo>
                  <a:lnTo>
                    <a:pt x="257047" y="320803"/>
                  </a:lnTo>
                  <a:lnTo>
                    <a:pt x="256031" y="322326"/>
                  </a:lnTo>
                  <a:lnTo>
                    <a:pt x="255016" y="323978"/>
                  </a:lnTo>
                  <a:lnTo>
                    <a:pt x="254254" y="325755"/>
                  </a:lnTo>
                  <a:lnTo>
                    <a:pt x="253618" y="327787"/>
                  </a:lnTo>
                  <a:lnTo>
                    <a:pt x="253238" y="329693"/>
                  </a:lnTo>
                  <a:lnTo>
                    <a:pt x="252856" y="332105"/>
                  </a:lnTo>
                  <a:lnTo>
                    <a:pt x="252603" y="334518"/>
                  </a:lnTo>
                  <a:lnTo>
                    <a:pt x="252603" y="336931"/>
                  </a:lnTo>
                  <a:lnTo>
                    <a:pt x="252603" y="339725"/>
                  </a:lnTo>
                  <a:lnTo>
                    <a:pt x="252856" y="341885"/>
                  </a:lnTo>
                  <a:lnTo>
                    <a:pt x="253238" y="344298"/>
                  </a:lnTo>
                  <a:lnTo>
                    <a:pt x="253618" y="346456"/>
                  </a:lnTo>
                  <a:lnTo>
                    <a:pt x="254254" y="348616"/>
                  </a:lnTo>
                  <a:lnTo>
                    <a:pt x="254889" y="350393"/>
                  </a:lnTo>
                  <a:lnTo>
                    <a:pt x="256031" y="352172"/>
                  </a:lnTo>
                  <a:lnTo>
                    <a:pt x="256793" y="353568"/>
                  </a:lnTo>
                  <a:lnTo>
                    <a:pt x="258064" y="355219"/>
                  </a:lnTo>
                  <a:lnTo>
                    <a:pt x="259206" y="356108"/>
                  </a:lnTo>
                  <a:lnTo>
                    <a:pt x="260604" y="357379"/>
                  </a:lnTo>
                  <a:lnTo>
                    <a:pt x="262128" y="358141"/>
                  </a:lnTo>
                  <a:lnTo>
                    <a:pt x="263525" y="358775"/>
                  </a:lnTo>
                  <a:lnTo>
                    <a:pt x="265303" y="359283"/>
                  </a:lnTo>
                  <a:lnTo>
                    <a:pt x="267334" y="359537"/>
                  </a:lnTo>
                  <a:lnTo>
                    <a:pt x="269113" y="359537"/>
                  </a:lnTo>
                  <a:lnTo>
                    <a:pt x="270509" y="359537"/>
                  </a:lnTo>
                  <a:lnTo>
                    <a:pt x="271780" y="359283"/>
                  </a:lnTo>
                  <a:lnTo>
                    <a:pt x="273050" y="359156"/>
                  </a:lnTo>
                  <a:lnTo>
                    <a:pt x="274319" y="358775"/>
                  </a:lnTo>
                  <a:lnTo>
                    <a:pt x="275463" y="358141"/>
                  </a:lnTo>
                  <a:lnTo>
                    <a:pt x="276732" y="357379"/>
                  </a:lnTo>
                  <a:lnTo>
                    <a:pt x="277621" y="356617"/>
                  </a:lnTo>
                  <a:lnTo>
                    <a:pt x="278892" y="355600"/>
                  </a:lnTo>
                  <a:lnTo>
                    <a:pt x="278892" y="356617"/>
                  </a:lnTo>
                  <a:lnTo>
                    <a:pt x="278892" y="358394"/>
                  </a:lnTo>
                  <a:lnTo>
                    <a:pt x="278510" y="360299"/>
                  </a:lnTo>
                  <a:lnTo>
                    <a:pt x="278130" y="362078"/>
                  </a:lnTo>
                  <a:lnTo>
                    <a:pt x="277621" y="362967"/>
                  </a:lnTo>
                  <a:lnTo>
                    <a:pt x="277114" y="363855"/>
                  </a:lnTo>
                  <a:lnTo>
                    <a:pt x="276479" y="364744"/>
                  </a:lnTo>
                  <a:lnTo>
                    <a:pt x="275463" y="365506"/>
                  </a:lnTo>
                  <a:lnTo>
                    <a:pt x="274319" y="366268"/>
                  </a:lnTo>
                  <a:lnTo>
                    <a:pt x="273050" y="366649"/>
                  </a:lnTo>
                  <a:lnTo>
                    <a:pt x="271526" y="367285"/>
                  </a:lnTo>
                  <a:lnTo>
                    <a:pt x="269493" y="367538"/>
                  </a:lnTo>
                  <a:lnTo>
                    <a:pt x="267589" y="367919"/>
                  </a:lnTo>
                  <a:lnTo>
                    <a:pt x="265176" y="367919"/>
                  </a:lnTo>
                  <a:lnTo>
                    <a:pt x="264794" y="367919"/>
                  </a:lnTo>
                  <a:lnTo>
                    <a:pt x="268351" y="376174"/>
                  </a:lnTo>
                  <a:lnTo>
                    <a:pt x="268605" y="376174"/>
                  </a:lnTo>
                  <a:lnTo>
                    <a:pt x="271144" y="376174"/>
                  </a:lnTo>
                  <a:lnTo>
                    <a:pt x="273557" y="375793"/>
                  </a:lnTo>
                  <a:lnTo>
                    <a:pt x="275717" y="375412"/>
                  </a:lnTo>
                  <a:lnTo>
                    <a:pt x="277621" y="374650"/>
                  </a:lnTo>
                  <a:lnTo>
                    <a:pt x="279654" y="374016"/>
                  </a:lnTo>
                  <a:lnTo>
                    <a:pt x="281305" y="373254"/>
                  </a:lnTo>
                  <a:lnTo>
                    <a:pt x="282829" y="371856"/>
                  </a:lnTo>
                  <a:lnTo>
                    <a:pt x="284226" y="370841"/>
                  </a:lnTo>
                  <a:lnTo>
                    <a:pt x="285622" y="369443"/>
                  </a:lnTo>
                  <a:lnTo>
                    <a:pt x="286384" y="367666"/>
                  </a:lnTo>
                  <a:lnTo>
                    <a:pt x="287401" y="365887"/>
                  </a:lnTo>
                  <a:lnTo>
                    <a:pt x="288163" y="364110"/>
                  </a:lnTo>
                  <a:lnTo>
                    <a:pt x="288797" y="361950"/>
                  </a:lnTo>
                  <a:lnTo>
                    <a:pt x="289179" y="359792"/>
                  </a:lnTo>
                  <a:lnTo>
                    <a:pt x="289432" y="357505"/>
                  </a:lnTo>
                  <a:lnTo>
                    <a:pt x="289432" y="354712"/>
                  </a:lnTo>
                  <a:lnTo>
                    <a:pt x="289432" y="315976"/>
                  </a:lnTo>
                  <a:lnTo>
                    <a:pt x="278892" y="315976"/>
                  </a:lnTo>
                  <a:lnTo>
                    <a:pt x="278892" y="319024"/>
                  </a:lnTo>
                  <a:close/>
                  <a:moveTo>
                    <a:pt x="278892" y="328930"/>
                  </a:moveTo>
                  <a:lnTo>
                    <a:pt x="278892" y="345822"/>
                  </a:lnTo>
                  <a:lnTo>
                    <a:pt x="277494" y="347218"/>
                  </a:lnTo>
                  <a:lnTo>
                    <a:pt x="275717" y="348869"/>
                  </a:lnTo>
                  <a:lnTo>
                    <a:pt x="274955" y="349250"/>
                  </a:lnTo>
                  <a:lnTo>
                    <a:pt x="273939" y="349631"/>
                  </a:lnTo>
                  <a:lnTo>
                    <a:pt x="272542" y="349758"/>
                  </a:lnTo>
                  <a:lnTo>
                    <a:pt x="271271" y="350012"/>
                  </a:lnTo>
                  <a:lnTo>
                    <a:pt x="269747" y="349758"/>
                  </a:lnTo>
                  <a:lnTo>
                    <a:pt x="268605" y="349378"/>
                  </a:lnTo>
                  <a:lnTo>
                    <a:pt x="267207" y="348616"/>
                  </a:lnTo>
                  <a:lnTo>
                    <a:pt x="265938" y="347473"/>
                  </a:lnTo>
                  <a:lnTo>
                    <a:pt x="264921" y="345822"/>
                  </a:lnTo>
                  <a:lnTo>
                    <a:pt x="264159" y="343408"/>
                  </a:lnTo>
                  <a:lnTo>
                    <a:pt x="263397" y="340487"/>
                  </a:lnTo>
                  <a:lnTo>
                    <a:pt x="263143" y="336678"/>
                  </a:lnTo>
                  <a:lnTo>
                    <a:pt x="263397" y="333122"/>
                  </a:lnTo>
                  <a:lnTo>
                    <a:pt x="264159" y="330708"/>
                  </a:lnTo>
                  <a:lnTo>
                    <a:pt x="264921" y="328549"/>
                  </a:lnTo>
                  <a:lnTo>
                    <a:pt x="265938" y="326899"/>
                  </a:lnTo>
                  <a:lnTo>
                    <a:pt x="267207" y="325755"/>
                  </a:lnTo>
                  <a:lnTo>
                    <a:pt x="268605" y="325120"/>
                  </a:lnTo>
                  <a:lnTo>
                    <a:pt x="269747" y="324739"/>
                  </a:lnTo>
                  <a:lnTo>
                    <a:pt x="271271" y="324739"/>
                  </a:lnTo>
                  <a:lnTo>
                    <a:pt x="272542" y="324739"/>
                  </a:lnTo>
                  <a:lnTo>
                    <a:pt x="273939" y="325120"/>
                  </a:lnTo>
                  <a:lnTo>
                    <a:pt x="275081" y="325629"/>
                  </a:lnTo>
                  <a:lnTo>
                    <a:pt x="276097" y="326010"/>
                  </a:lnTo>
                  <a:lnTo>
                    <a:pt x="276859" y="326772"/>
                  </a:lnTo>
                  <a:lnTo>
                    <a:pt x="277621" y="327533"/>
                  </a:lnTo>
                  <a:lnTo>
                    <a:pt x="278892" y="328930"/>
                  </a:lnTo>
                  <a:close/>
                  <a:moveTo>
                    <a:pt x="322326" y="326391"/>
                  </a:moveTo>
                  <a:lnTo>
                    <a:pt x="322326" y="326391"/>
                  </a:lnTo>
                  <a:lnTo>
                    <a:pt x="324993" y="325120"/>
                  </a:lnTo>
                  <a:lnTo>
                    <a:pt x="327532" y="324231"/>
                  </a:lnTo>
                  <a:lnTo>
                    <a:pt x="330327" y="323597"/>
                  </a:lnTo>
                  <a:lnTo>
                    <a:pt x="333247" y="323343"/>
                  </a:lnTo>
                  <a:lnTo>
                    <a:pt x="335280" y="323597"/>
                  </a:lnTo>
                  <a:lnTo>
                    <a:pt x="336677" y="323724"/>
                  </a:lnTo>
                  <a:lnTo>
                    <a:pt x="338073" y="324231"/>
                  </a:lnTo>
                  <a:lnTo>
                    <a:pt x="339090" y="325120"/>
                  </a:lnTo>
                  <a:lnTo>
                    <a:pt x="339852" y="326010"/>
                  </a:lnTo>
                  <a:lnTo>
                    <a:pt x="340486" y="326899"/>
                  </a:lnTo>
                  <a:lnTo>
                    <a:pt x="340994" y="328168"/>
                  </a:lnTo>
                  <a:lnTo>
                    <a:pt x="340994" y="329566"/>
                  </a:lnTo>
                  <a:lnTo>
                    <a:pt x="340994" y="332487"/>
                  </a:lnTo>
                  <a:lnTo>
                    <a:pt x="339090" y="331724"/>
                  </a:lnTo>
                  <a:lnTo>
                    <a:pt x="336677" y="331089"/>
                  </a:lnTo>
                  <a:lnTo>
                    <a:pt x="334264" y="330708"/>
                  </a:lnTo>
                  <a:lnTo>
                    <a:pt x="331723" y="330581"/>
                  </a:lnTo>
                  <a:lnTo>
                    <a:pt x="328676" y="330708"/>
                  </a:lnTo>
                  <a:lnTo>
                    <a:pt x="325755" y="331343"/>
                  </a:lnTo>
                  <a:lnTo>
                    <a:pt x="323215" y="332105"/>
                  </a:lnTo>
                  <a:lnTo>
                    <a:pt x="321564" y="332741"/>
                  </a:lnTo>
                  <a:lnTo>
                    <a:pt x="320420" y="333756"/>
                  </a:lnTo>
                  <a:lnTo>
                    <a:pt x="319151" y="334518"/>
                  </a:lnTo>
                  <a:lnTo>
                    <a:pt x="318261" y="335535"/>
                  </a:lnTo>
                  <a:lnTo>
                    <a:pt x="316992" y="336678"/>
                  </a:lnTo>
                  <a:lnTo>
                    <a:pt x="316230" y="337820"/>
                  </a:lnTo>
                  <a:lnTo>
                    <a:pt x="315594" y="339472"/>
                  </a:lnTo>
                  <a:lnTo>
                    <a:pt x="315214" y="341123"/>
                  </a:lnTo>
                  <a:lnTo>
                    <a:pt x="314959" y="342900"/>
                  </a:lnTo>
                  <a:lnTo>
                    <a:pt x="314832" y="344424"/>
                  </a:lnTo>
                  <a:lnTo>
                    <a:pt x="314959" y="346583"/>
                  </a:lnTo>
                  <a:lnTo>
                    <a:pt x="315214" y="348616"/>
                  </a:lnTo>
                  <a:lnTo>
                    <a:pt x="315594" y="350012"/>
                  </a:lnTo>
                  <a:lnTo>
                    <a:pt x="316230" y="351791"/>
                  </a:lnTo>
                  <a:lnTo>
                    <a:pt x="316865" y="352933"/>
                  </a:lnTo>
                  <a:lnTo>
                    <a:pt x="318007" y="354330"/>
                  </a:lnTo>
                  <a:lnTo>
                    <a:pt x="318769" y="355347"/>
                  </a:lnTo>
                  <a:lnTo>
                    <a:pt x="320167" y="356362"/>
                  </a:lnTo>
                  <a:lnTo>
                    <a:pt x="321182" y="357379"/>
                  </a:lnTo>
                  <a:lnTo>
                    <a:pt x="322326" y="357887"/>
                  </a:lnTo>
                  <a:lnTo>
                    <a:pt x="325119" y="358903"/>
                  </a:lnTo>
                  <a:lnTo>
                    <a:pt x="327914" y="359537"/>
                  </a:lnTo>
                  <a:lnTo>
                    <a:pt x="330707" y="359792"/>
                  </a:lnTo>
                  <a:lnTo>
                    <a:pt x="333120" y="359283"/>
                  </a:lnTo>
                  <a:lnTo>
                    <a:pt x="334518" y="359156"/>
                  </a:lnTo>
                  <a:lnTo>
                    <a:pt x="335915" y="358775"/>
                  </a:lnTo>
                  <a:lnTo>
                    <a:pt x="337311" y="358141"/>
                  </a:lnTo>
                  <a:lnTo>
                    <a:pt x="338708" y="357379"/>
                  </a:lnTo>
                  <a:lnTo>
                    <a:pt x="339852" y="356362"/>
                  </a:lnTo>
                  <a:lnTo>
                    <a:pt x="340994" y="355347"/>
                  </a:lnTo>
                  <a:lnTo>
                    <a:pt x="340994" y="358775"/>
                  </a:lnTo>
                  <a:lnTo>
                    <a:pt x="351535" y="358775"/>
                  </a:lnTo>
                  <a:lnTo>
                    <a:pt x="351535" y="329693"/>
                  </a:lnTo>
                  <a:lnTo>
                    <a:pt x="351535" y="328168"/>
                  </a:lnTo>
                  <a:lnTo>
                    <a:pt x="351408" y="326518"/>
                  </a:lnTo>
                  <a:lnTo>
                    <a:pt x="351028" y="325120"/>
                  </a:lnTo>
                  <a:lnTo>
                    <a:pt x="350519" y="323597"/>
                  </a:lnTo>
                  <a:lnTo>
                    <a:pt x="349757" y="322326"/>
                  </a:lnTo>
                  <a:lnTo>
                    <a:pt x="348995" y="321056"/>
                  </a:lnTo>
                  <a:lnTo>
                    <a:pt x="347980" y="320041"/>
                  </a:lnTo>
                  <a:lnTo>
                    <a:pt x="346964" y="319024"/>
                  </a:lnTo>
                  <a:lnTo>
                    <a:pt x="345820" y="318008"/>
                  </a:lnTo>
                  <a:lnTo>
                    <a:pt x="344678" y="317247"/>
                  </a:lnTo>
                  <a:lnTo>
                    <a:pt x="343027" y="316612"/>
                  </a:lnTo>
                  <a:lnTo>
                    <a:pt x="341630" y="315976"/>
                  </a:lnTo>
                  <a:lnTo>
                    <a:pt x="339852" y="315595"/>
                  </a:lnTo>
                  <a:lnTo>
                    <a:pt x="338201" y="315214"/>
                  </a:lnTo>
                  <a:lnTo>
                    <a:pt x="336295" y="315087"/>
                  </a:lnTo>
                  <a:lnTo>
                    <a:pt x="334264" y="314833"/>
                  </a:lnTo>
                  <a:lnTo>
                    <a:pt x="332105" y="315087"/>
                  </a:lnTo>
                  <a:lnTo>
                    <a:pt x="330072" y="315087"/>
                  </a:lnTo>
                  <a:lnTo>
                    <a:pt x="327914" y="315595"/>
                  </a:lnTo>
                  <a:lnTo>
                    <a:pt x="325755" y="315976"/>
                  </a:lnTo>
                  <a:lnTo>
                    <a:pt x="323977" y="316612"/>
                  </a:lnTo>
                  <a:lnTo>
                    <a:pt x="321944" y="317247"/>
                  </a:lnTo>
                  <a:lnTo>
                    <a:pt x="320167" y="318008"/>
                  </a:lnTo>
                  <a:lnTo>
                    <a:pt x="318261" y="319151"/>
                  </a:lnTo>
                  <a:lnTo>
                    <a:pt x="322326" y="326391"/>
                  </a:lnTo>
                  <a:close/>
                  <a:moveTo>
                    <a:pt x="325373" y="344424"/>
                  </a:moveTo>
                  <a:lnTo>
                    <a:pt x="325373" y="344424"/>
                  </a:lnTo>
                  <a:lnTo>
                    <a:pt x="325373" y="343281"/>
                  </a:lnTo>
                  <a:lnTo>
                    <a:pt x="325755" y="341885"/>
                  </a:lnTo>
                  <a:lnTo>
                    <a:pt x="326517" y="340868"/>
                  </a:lnTo>
                  <a:lnTo>
                    <a:pt x="327279" y="340106"/>
                  </a:lnTo>
                  <a:lnTo>
                    <a:pt x="328294" y="339472"/>
                  </a:lnTo>
                  <a:lnTo>
                    <a:pt x="329692" y="338837"/>
                  </a:lnTo>
                  <a:lnTo>
                    <a:pt x="331089" y="338455"/>
                  </a:lnTo>
                  <a:lnTo>
                    <a:pt x="332740" y="338455"/>
                  </a:lnTo>
                  <a:lnTo>
                    <a:pt x="335026" y="338455"/>
                  </a:lnTo>
                  <a:lnTo>
                    <a:pt x="337057" y="338837"/>
                  </a:lnTo>
                  <a:lnTo>
                    <a:pt x="339090" y="339725"/>
                  </a:lnTo>
                  <a:lnTo>
                    <a:pt x="340994" y="340614"/>
                  </a:lnTo>
                  <a:lnTo>
                    <a:pt x="340994" y="346456"/>
                  </a:lnTo>
                  <a:lnTo>
                    <a:pt x="340486" y="347218"/>
                  </a:lnTo>
                  <a:lnTo>
                    <a:pt x="339597" y="347980"/>
                  </a:lnTo>
                  <a:lnTo>
                    <a:pt x="338835" y="348997"/>
                  </a:lnTo>
                  <a:lnTo>
                    <a:pt x="337819" y="349631"/>
                  </a:lnTo>
                  <a:lnTo>
                    <a:pt x="336677" y="350139"/>
                  </a:lnTo>
                  <a:lnTo>
                    <a:pt x="335533" y="350648"/>
                  </a:lnTo>
                  <a:lnTo>
                    <a:pt x="334136" y="350774"/>
                  </a:lnTo>
                  <a:lnTo>
                    <a:pt x="332740" y="351029"/>
                  </a:lnTo>
                  <a:lnTo>
                    <a:pt x="331089" y="350774"/>
                  </a:lnTo>
                  <a:lnTo>
                    <a:pt x="329692" y="350393"/>
                  </a:lnTo>
                  <a:lnTo>
                    <a:pt x="328294" y="350012"/>
                  </a:lnTo>
                  <a:lnTo>
                    <a:pt x="327279" y="349250"/>
                  </a:lnTo>
                  <a:lnTo>
                    <a:pt x="326517" y="348362"/>
                  </a:lnTo>
                  <a:lnTo>
                    <a:pt x="325755" y="347218"/>
                  </a:lnTo>
                  <a:lnTo>
                    <a:pt x="325501" y="346075"/>
                  </a:lnTo>
                  <a:lnTo>
                    <a:pt x="325373" y="344424"/>
                  </a:lnTo>
                  <a:close/>
                  <a:moveTo>
                    <a:pt x="450342" y="346456"/>
                  </a:moveTo>
                  <a:lnTo>
                    <a:pt x="450342" y="346456"/>
                  </a:lnTo>
                  <a:lnTo>
                    <a:pt x="448691" y="347599"/>
                  </a:lnTo>
                  <a:lnTo>
                    <a:pt x="446658" y="348869"/>
                  </a:lnTo>
                  <a:lnTo>
                    <a:pt x="445769" y="349250"/>
                  </a:lnTo>
                  <a:lnTo>
                    <a:pt x="444500" y="349631"/>
                  </a:lnTo>
                  <a:lnTo>
                    <a:pt x="443103" y="349758"/>
                  </a:lnTo>
                  <a:lnTo>
                    <a:pt x="441959" y="350012"/>
                  </a:lnTo>
                  <a:lnTo>
                    <a:pt x="440817" y="349758"/>
                  </a:lnTo>
                  <a:lnTo>
                    <a:pt x="439546" y="349758"/>
                  </a:lnTo>
                  <a:lnTo>
                    <a:pt x="438150" y="349378"/>
                  </a:lnTo>
                  <a:lnTo>
                    <a:pt x="436371" y="348616"/>
                  </a:lnTo>
                  <a:lnTo>
                    <a:pt x="434847" y="347473"/>
                  </a:lnTo>
                  <a:lnTo>
                    <a:pt x="434213" y="346583"/>
                  </a:lnTo>
                  <a:lnTo>
                    <a:pt x="433578" y="345822"/>
                  </a:lnTo>
                  <a:lnTo>
                    <a:pt x="433196" y="344679"/>
                  </a:lnTo>
                  <a:lnTo>
                    <a:pt x="432816" y="343408"/>
                  </a:lnTo>
                  <a:lnTo>
                    <a:pt x="432561" y="342012"/>
                  </a:lnTo>
                  <a:lnTo>
                    <a:pt x="432434" y="340614"/>
                  </a:lnTo>
                  <a:lnTo>
                    <a:pt x="458469" y="340614"/>
                  </a:lnTo>
                  <a:lnTo>
                    <a:pt x="458851" y="337439"/>
                  </a:lnTo>
                  <a:lnTo>
                    <a:pt x="458851" y="334899"/>
                  </a:lnTo>
                  <a:lnTo>
                    <a:pt x="458216" y="332487"/>
                  </a:lnTo>
                  <a:lnTo>
                    <a:pt x="458089" y="330074"/>
                  </a:lnTo>
                  <a:lnTo>
                    <a:pt x="457454" y="328168"/>
                  </a:lnTo>
                  <a:lnTo>
                    <a:pt x="456818" y="326137"/>
                  </a:lnTo>
                  <a:lnTo>
                    <a:pt x="456056" y="324231"/>
                  </a:lnTo>
                  <a:lnTo>
                    <a:pt x="454914" y="322580"/>
                  </a:lnTo>
                  <a:lnTo>
                    <a:pt x="453897" y="321056"/>
                  </a:lnTo>
                  <a:lnTo>
                    <a:pt x="452501" y="319660"/>
                  </a:lnTo>
                  <a:lnTo>
                    <a:pt x="451231" y="318643"/>
                  </a:lnTo>
                  <a:lnTo>
                    <a:pt x="449706" y="317374"/>
                  </a:lnTo>
                  <a:lnTo>
                    <a:pt x="448056" y="316612"/>
                  </a:lnTo>
                  <a:lnTo>
                    <a:pt x="446278" y="315976"/>
                  </a:lnTo>
                  <a:lnTo>
                    <a:pt x="444754" y="315214"/>
                  </a:lnTo>
                  <a:lnTo>
                    <a:pt x="442721" y="315087"/>
                  </a:lnTo>
                  <a:lnTo>
                    <a:pt x="440563" y="314833"/>
                  </a:lnTo>
                  <a:lnTo>
                    <a:pt x="438784" y="315087"/>
                  </a:lnTo>
                  <a:lnTo>
                    <a:pt x="436753" y="315214"/>
                  </a:lnTo>
                  <a:lnTo>
                    <a:pt x="434847" y="315976"/>
                  </a:lnTo>
                  <a:lnTo>
                    <a:pt x="433069" y="316612"/>
                  </a:lnTo>
                  <a:lnTo>
                    <a:pt x="431165" y="317374"/>
                  </a:lnTo>
                  <a:lnTo>
                    <a:pt x="429768" y="318770"/>
                  </a:lnTo>
                  <a:lnTo>
                    <a:pt x="428243" y="319787"/>
                  </a:lnTo>
                  <a:lnTo>
                    <a:pt x="427101" y="321183"/>
                  </a:lnTo>
                  <a:lnTo>
                    <a:pt x="425704" y="322835"/>
                  </a:lnTo>
                  <a:lnTo>
                    <a:pt x="424688" y="324612"/>
                  </a:lnTo>
                  <a:lnTo>
                    <a:pt x="423926" y="326391"/>
                  </a:lnTo>
                  <a:lnTo>
                    <a:pt x="422909" y="328295"/>
                  </a:lnTo>
                  <a:lnTo>
                    <a:pt x="422275" y="330581"/>
                  </a:lnTo>
                  <a:lnTo>
                    <a:pt x="421893" y="332741"/>
                  </a:lnTo>
                  <a:lnTo>
                    <a:pt x="421640" y="334899"/>
                  </a:lnTo>
                  <a:lnTo>
                    <a:pt x="421513" y="337439"/>
                  </a:lnTo>
                  <a:lnTo>
                    <a:pt x="421640" y="339853"/>
                  </a:lnTo>
                  <a:lnTo>
                    <a:pt x="421893" y="342012"/>
                  </a:lnTo>
                  <a:lnTo>
                    <a:pt x="422275" y="344424"/>
                  </a:lnTo>
                  <a:lnTo>
                    <a:pt x="422909" y="346583"/>
                  </a:lnTo>
                  <a:lnTo>
                    <a:pt x="423926" y="348616"/>
                  </a:lnTo>
                  <a:lnTo>
                    <a:pt x="424688" y="350393"/>
                  </a:lnTo>
                  <a:lnTo>
                    <a:pt x="425704" y="352172"/>
                  </a:lnTo>
                  <a:lnTo>
                    <a:pt x="427101" y="353568"/>
                  </a:lnTo>
                  <a:lnTo>
                    <a:pt x="428497" y="354966"/>
                  </a:lnTo>
                  <a:lnTo>
                    <a:pt x="430021" y="356108"/>
                  </a:lnTo>
                  <a:lnTo>
                    <a:pt x="431672" y="357379"/>
                  </a:lnTo>
                  <a:lnTo>
                    <a:pt x="433451" y="358141"/>
                  </a:lnTo>
                  <a:lnTo>
                    <a:pt x="435356" y="358775"/>
                  </a:lnTo>
                  <a:lnTo>
                    <a:pt x="437388" y="359283"/>
                  </a:lnTo>
                  <a:lnTo>
                    <a:pt x="439546" y="359537"/>
                  </a:lnTo>
                  <a:lnTo>
                    <a:pt x="441959" y="359792"/>
                  </a:lnTo>
                  <a:lnTo>
                    <a:pt x="444118" y="359537"/>
                  </a:lnTo>
                  <a:lnTo>
                    <a:pt x="445896" y="359283"/>
                  </a:lnTo>
                  <a:lnTo>
                    <a:pt x="448056" y="358775"/>
                  </a:lnTo>
                  <a:lnTo>
                    <a:pt x="450088" y="358141"/>
                  </a:lnTo>
                  <a:lnTo>
                    <a:pt x="451866" y="356998"/>
                  </a:lnTo>
                  <a:lnTo>
                    <a:pt x="453643" y="355981"/>
                  </a:lnTo>
                  <a:lnTo>
                    <a:pt x="455294" y="354585"/>
                  </a:lnTo>
                  <a:lnTo>
                    <a:pt x="457072" y="352933"/>
                  </a:lnTo>
                  <a:lnTo>
                    <a:pt x="450342" y="346456"/>
                  </a:lnTo>
                  <a:close/>
                  <a:moveTo>
                    <a:pt x="432561" y="332741"/>
                  </a:moveTo>
                  <a:lnTo>
                    <a:pt x="432561" y="332741"/>
                  </a:lnTo>
                  <a:lnTo>
                    <a:pt x="432816" y="330962"/>
                  </a:lnTo>
                  <a:lnTo>
                    <a:pt x="433196" y="329185"/>
                  </a:lnTo>
                  <a:lnTo>
                    <a:pt x="433831" y="327787"/>
                  </a:lnTo>
                  <a:lnTo>
                    <a:pt x="434847" y="326391"/>
                  </a:lnTo>
                  <a:lnTo>
                    <a:pt x="435991" y="325374"/>
                  </a:lnTo>
                  <a:lnTo>
                    <a:pt x="437133" y="324739"/>
                  </a:lnTo>
                  <a:lnTo>
                    <a:pt x="438784" y="323978"/>
                  </a:lnTo>
                  <a:lnTo>
                    <a:pt x="440308" y="323978"/>
                  </a:lnTo>
                  <a:lnTo>
                    <a:pt x="442341" y="324231"/>
                  </a:lnTo>
                  <a:lnTo>
                    <a:pt x="444118" y="324739"/>
                  </a:lnTo>
                  <a:lnTo>
                    <a:pt x="445261" y="325629"/>
                  </a:lnTo>
                  <a:lnTo>
                    <a:pt x="446278" y="326772"/>
                  </a:lnTo>
                  <a:lnTo>
                    <a:pt x="447293" y="328168"/>
                  </a:lnTo>
                  <a:lnTo>
                    <a:pt x="447929" y="329566"/>
                  </a:lnTo>
                  <a:lnTo>
                    <a:pt x="448309" y="331343"/>
                  </a:lnTo>
                  <a:lnTo>
                    <a:pt x="448564" y="332741"/>
                  </a:lnTo>
                  <a:lnTo>
                    <a:pt x="432561" y="332741"/>
                  </a:lnTo>
                  <a:close/>
                  <a:moveTo>
                    <a:pt x="552577" y="346456"/>
                  </a:moveTo>
                  <a:lnTo>
                    <a:pt x="552577" y="346456"/>
                  </a:lnTo>
                  <a:lnTo>
                    <a:pt x="551053" y="347599"/>
                  </a:lnTo>
                  <a:lnTo>
                    <a:pt x="549147" y="348869"/>
                  </a:lnTo>
                  <a:lnTo>
                    <a:pt x="548005" y="349250"/>
                  </a:lnTo>
                  <a:lnTo>
                    <a:pt x="546861" y="349631"/>
                  </a:lnTo>
                  <a:lnTo>
                    <a:pt x="545592" y="349758"/>
                  </a:lnTo>
                  <a:lnTo>
                    <a:pt x="544068" y="350012"/>
                  </a:lnTo>
                  <a:lnTo>
                    <a:pt x="543052" y="349758"/>
                  </a:lnTo>
                  <a:lnTo>
                    <a:pt x="541908" y="349758"/>
                  </a:lnTo>
                  <a:lnTo>
                    <a:pt x="540257" y="349378"/>
                  </a:lnTo>
                  <a:lnTo>
                    <a:pt x="538860" y="348616"/>
                  </a:lnTo>
                  <a:lnTo>
                    <a:pt x="537336" y="347473"/>
                  </a:lnTo>
                  <a:lnTo>
                    <a:pt x="536702" y="346583"/>
                  </a:lnTo>
                  <a:lnTo>
                    <a:pt x="536067" y="345822"/>
                  </a:lnTo>
                  <a:lnTo>
                    <a:pt x="535685" y="344679"/>
                  </a:lnTo>
                  <a:lnTo>
                    <a:pt x="535051" y="343408"/>
                  </a:lnTo>
                  <a:lnTo>
                    <a:pt x="534669" y="342012"/>
                  </a:lnTo>
                  <a:lnTo>
                    <a:pt x="534543" y="340614"/>
                  </a:lnTo>
                  <a:lnTo>
                    <a:pt x="560958" y="340614"/>
                  </a:lnTo>
                  <a:lnTo>
                    <a:pt x="561085" y="337439"/>
                  </a:lnTo>
                  <a:lnTo>
                    <a:pt x="560958" y="334899"/>
                  </a:lnTo>
                  <a:lnTo>
                    <a:pt x="560705" y="332487"/>
                  </a:lnTo>
                  <a:lnTo>
                    <a:pt x="560323" y="330074"/>
                  </a:lnTo>
                  <a:lnTo>
                    <a:pt x="559943" y="328168"/>
                  </a:lnTo>
                  <a:lnTo>
                    <a:pt x="559181" y="326137"/>
                  </a:lnTo>
                  <a:lnTo>
                    <a:pt x="558165" y="324231"/>
                  </a:lnTo>
                  <a:lnTo>
                    <a:pt x="557403" y="322580"/>
                  </a:lnTo>
                  <a:lnTo>
                    <a:pt x="556386" y="321056"/>
                  </a:lnTo>
                  <a:lnTo>
                    <a:pt x="554990" y="319660"/>
                  </a:lnTo>
                  <a:lnTo>
                    <a:pt x="553593" y="318643"/>
                  </a:lnTo>
                  <a:lnTo>
                    <a:pt x="551942" y="317374"/>
                  </a:lnTo>
                  <a:lnTo>
                    <a:pt x="550544" y="316612"/>
                  </a:lnTo>
                  <a:lnTo>
                    <a:pt x="548767" y="315976"/>
                  </a:lnTo>
                  <a:lnTo>
                    <a:pt x="546861" y="315214"/>
                  </a:lnTo>
                  <a:lnTo>
                    <a:pt x="545083" y="315087"/>
                  </a:lnTo>
                  <a:lnTo>
                    <a:pt x="543052" y="314833"/>
                  </a:lnTo>
                  <a:lnTo>
                    <a:pt x="540893" y="315087"/>
                  </a:lnTo>
                  <a:lnTo>
                    <a:pt x="539115" y="315214"/>
                  </a:lnTo>
                  <a:lnTo>
                    <a:pt x="537082" y="315976"/>
                  </a:lnTo>
                  <a:lnTo>
                    <a:pt x="535305" y="316612"/>
                  </a:lnTo>
                  <a:lnTo>
                    <a:pt x="533654" y="317374"/>
                  </a:lnTo>
                  <a:lnTo>
                    <a:pt x="531876" y="318770"/>
                  </a:lnTo>
                  <a:lnTo>
                    <a:pt x="530732" y="319787"/>
                  </a:lnTo>
                  <a:lnTo>
                    <a:pt x="529081" y="321183"/>
                  </a:lnTo>
                  <a:lnTo>
                    <a:pt x="527939" y="322835"/>
                  </a:lnTo>
                  <a:lnTo>
                    <a:pt x="526922" y="324612"/>
                  </a:lnTo>
                  <a:lnTo>
                    <a:pt x="525906" y="326391"/>
                  </a:lnTo>
                  <a:lnTo>
                    <a:pt x="525144" y="328295"/>
                  </a:lnTo>
                  <a:lnTo>
                    <a:pt x="524764" y="330581"/>
                  </a:lnTo>
                  <a:lnTo>
                    <a:pt x="524129" y="332741"/>
                  </a:lnTo>
                  <a:lnTo>
                    <a:pt x="524002" y="334899"/>
                  </a:lnTo>
                  <a:lnTo>
                    <a:pt x="524002" y="337439"/>
                  </a:lnTo>
                  <a:lnTo>
                    <a:pt x="524002" y="339853"/>
                  </a:lnTo>
                  <a:lnTo>
                    <a:pt x="524129" y="342012"/>
                  </a:lnTo>
                  <a:lnTo>
                    <a:pt x="524636" y="344424"/>
                  </a:lnTo>
                  <a:lnTo>
                    <a:pt x="525144" y="346583"/>
                  </a:lnTo>
                  <a:lnTo>
                    <a:pt x="525906" y="348616"/>
                  </a:lnTo>
                  <a:lnTo>
                    <a:pt x="527177" y="350393"/>
                  </a:lnTo>
                  <a:lnTo>
                    <a:pt x="528193" y="352172"/>
                  </a:lnTo>
                  <a:lnTo>
                    <a:pt x="529335" y="353568"/>
                  </a:lnTo>
                  <a:lnTo>
                    <a:pt x="530732" y="354966"/>
                  </a:lnTo>
                  <a:lnTo>
                    <a:pt x="532130" y="356108"/>
                  </a:lnTo>
                  <a:lnTo>
                    <a:pt x="533907" y="357379"/>
                  </a:lnTo>
                  <a:lnTo>
                    <a:pt x="535940" y="358141"/>
                  </a:lnTo>
                  <a:lnTo>
                    <a:pt x="537718" y="358775"/>
                  </a:lnTo>
                  <a:lnTo>
                    <a:pt x="539622" y="359283"/>
                  </a:lnTo>
                  <a:lnTo>
                    <a:pt x="542035" y="359537"/>
                  </a:lnTo>
                  <a:lnTo>
                    <a:pt x="544068" y="359792"/>
                  </a:lnTo>
                  <a:lnTo>
                    <a:pt x="546227" y="359537"/>
                  </a:lnTo>
                  <a:lnTo>
                    <a:pt x="548385" y="359283"/>
                  </a:lnTo>
                  <a:lnTo>
                    <a:pt x="550418" y="358775"/>
                  </a:lnTo>
                  <a:lnTo>
                    <a:pt x="552195" y="358141"/>
                  </a:lnTo>
                  <a:lnTo>
                    <a:pt x="554228" y="356998"/>
                  </a:lnTo>
                  <a:lnTo>
                    <a:pt x="556006" y="355981"/>
                  </a:lnTo>
                  <a:lnTo>
                    <a:pt x="557783" y="354585"/>
                  </a:lnTo>
                  <a:lnTo>
                    <a:pt x="559307" y="352933"/>
                  </a:lnTo>
                  <a:lnTo>
                    <a:pt x="552577" y="346456"/>
                  </a:lnTo>
                  <a:close/>
                  <a:moveTo>
                    <a:pt x="534669" y="332741"/>
                  </a:moveTo>
                  <a:lnTo>
                    <a:pt x="534669" y="332741"/>
                  </a:lnTo>
                  <a:lnTo>
                    <a:pt x="534923" y="330962"/>
                  </a:lnTo>
                  <a:lnTo>
                    <a:pt x="535685" y="329185"/>
                  </a:lnTo>
                  <a:lnTo>
                    <a:pt x="536320" y="327787"/>
                  </a:lnTo>
                  <a:lnTo>
                    <a:pt x="537082" y="326391"/>
                  </a:lnTo>
                  <a:lnTo>
                    <a:pt x="538480" y="325374"/>
                  </a:lnTo>
                  <a:lnTo>
                    <a:pt x="539622" y="324739"/>
                  </a:lnTo>
                  <a:lnTo>
                    <a:pt x="541019" y="323978"/>
                  </a:lnTo>
                  <a:lnTo>
                    <a:pt x="542797" y="323978"/>
                  </a:lnTo>
                  <a:lnTo>
                    <a:pt x="544830" y="324231"/>
                  </a:lnTo>
                  <a:lnTo>
                    <a:pt x="546227" y="324739"/>
                  </a:lnTo>
                  <a:lnTo>
                    <a:pt x="547878" y="325629"/>
                  </a:lnTo>
                  <a:lnTo>
                    <a:pt x="548767" y="326772"/>
                  </a:lnTo>
                  <a:lnTo>
                    <a:pt x="549656" y="328168"/>
                  </a:lnTo>
                  <a:lnTo>
                    <a:pt x="550418" y="329566"/>
                  </a:lnTo>
                  <a:lnTo>
                    <a:pt x="550798" y="331343"/>
                  </a:lnTo>
                  <a:lnTo>
                    <a:pt x="551053" y="332741"/>
                  </a:lnTo>
                  <a:lnTo>
                    <a:pt x="534669" y="332741"/>
                  </a:lnTo>
                  <a:close/>
                  <a:moveTo>
                    <a:pt x="509269" y="343789"/>
                  </a:moveTo>
                  <a:lnTo>
                    <a:pt x="509269" y="343789"/>
                  </a:lnTo>
                  <a:lnTo>
                    <a:pt x="509269" y="345441"/>
                  </a:lnTo>
                  <a:lnTo>
                    <a:pt x="509523" y="346456"/>
                  </a:lnTo>
                  <a:lnTo>
                    <a:pt x="509905" y="347473"/>
                  </a:lnTo>
                  <a:lnTo>
                    <a:pt x="510285" y="348362"/>
                  </a:lnTo>
                  <a:lnTo>
                    <a:pt x="510920" y="348997"/>
                  </a:lnTo>
                  <a:lnTo>
                    <a:pt x="511682" y="349378"/>
                  </a:lnTo>
                  <a:lnTo>
                    <a:pt x="512698" y="349631"/>
                  </a:lnTo>
                  <a:lnTo>
                    <a:pt x="513842" y="349631"/>
                  </a:lnTo>
                  <a:lnTo>
                    <a:pt x="515493" y="349631"/>
                  </a:lnTo>
                  <a:lnTo>
                    <a:pt x="517017" y="349250"/>
                  </a:lnTo>
                  <a:lnTo>
                    <a:pt x="518794" y="348616"/>
                  </a:lnTo>
                  <a:lnTo>
                    <a:pt x="520192" y="347599"/>
                  </a:lnTo>
                  <a:lnTo>
                    <a:pt x="519048" y="357760"/>
                  </a:lnTo>
                  <a:lnTo>
                    <a:pt x="517017" y="358522"/>
                  </a:lnTo>
                  <a:lnTo>
                    <a:pt x="514604" y="359156"/>
                  </a:lnTo>
                  <a:lnTo>
                    <a:pt x="512444" y="359537"/>
                  </a:lnTo>
                  <a:lnTo>
                    <a:pt x="510031" y="359792"/>
                  </a:lnTo>
                  <a:lnTo>
                    <a:pt x="508507" y="359537"/>
                  </a:lnTo>
                  <a:lnTo>
                    <a:pt x="507110" y="359283"/>
                  </a:lnTo>
                  <a:lnTo>
                    <a:pt x="505714" y="358903"/>
                  </a:lnTo>
                  <a:lnTo>
                    <a:pt x="504697" y="358522"/>
                  </a:lnTo>
                  <a:lnTo>
                    <a:pt x="503681" y="357887"/>
                  </a:lnTo>
                  <a:lnTo>
                    <a:pt x="502539" y="357379"/>
                  </a:lnTo>
                  <a:lnTo>
                    <a:pt x="501904" y="356362"/>
                  </a:lnTo>
                  <a:lnTo>
                    <a:pt x="501142" y="355347"/>
                  </a:lnTo>
                  <a:lnTo>
                    <a:pt x="500126" y="353314"/>
                  </a:lnTo>
                  <a:lnTo>
                    <a:pt x="499109" y="351029"/>
                  </a:lnTo>
                  <a:lnTo>
                    <a:pt x="498729" y="348997"/>
                  </a:lnTo>
                  <a:lnTo>
                    <a:pt x="498602" y="346583"/>
                  </a:lnTo>
                  <a:lnTo>
                    <a:pt x="498602" y="325755"/>
                  </a:lnTo>
                  <a:lnTo>
                    <a:pt x="491997" y="325755"/>
                  </a:lnTo>
                  <a:lnTo>
                    <a:pt x="491997" y="315976"/>
                  </a:lnTo>
                  <a:lnTo>
                    <a:pt x="498602" y="315976"/>
                  </a:lnTo>
                  <a:lnTo>
                    <a:pt x="498602" y="304928"/>
                  </a:lnTo>
                  <a:lnTo>
                    <a:pt x="509269" y="299593"/>
                  </a:lnTo>
                  <a:lnTo>
                    <a:pt x="509269" y="315976"/>
                  </a:lnTo>
                  <a:lnTo>
                    <a:pt x="518794" y="315976"/>
                  </a:lnTo>
                  <a:lnTo>
                    <a:pt x="518794" y="325755"/>
                  </a:lnTo>
                  <a:lnTo>
                    <a:pt x="509269" y="325755"/>
                  </a:lnTo>
                  <a:lnTo>
                    <a:pt x="509269" y="343789"/>
                  </a:lnTo>
                  <a:close/>
                  <a:moveTo>
                    <a:pt x="488568" y="357760"/>
                  </a:moveTo>
                  <a:lnTo>
                    <a:pt x="488568" y="357760"/>
                  </a:lnTo>
                  <a:lnTo>
                    <a:pt x="486664" y="358522"/>
                  </a:lnTo>
                  <a:lnTo>
                    <a:pt x="484505" y="359156"/>
                  </a:lnTo>
                  <a:lnTo>
                    <a:pt x="482092" y="359537"/>
                  </a:lnTo>
                  <a:lnTo>
                    <a:pt x="479932" y="359792"/>
                  </a:lnTo>
                  <a:lnTo>
                    <a:pt x="478155" y="359537"/>
                  </a:lnTo>
                  <a:lnTo>
                    <a:pt x="476884" y="359283"/>
                  </a:lnTo>
                  <a:lnTo>
                    <a:pt x="475488" y="358903"/>
                  </a:lnTo>
                  <a:lnTo>
                    <a:pt x="474344" y="358522"/>
                  </a:lnTo>
                  <a:lnTo>
                    <a:pt x="473329" y="357887"/>
                  </a:lnTo>
                  <a:lnTo>
                    <a:pt x="472313" y="357379"/>
                  </a:lnTo>
                  <a:lnTo>
                    <a:pt x="471551" y="356362"/>
                  </a:lnTo>
                  <a:lnTo>
                    <a:pt x="470916" y="355347"/>
                  </a:lnTo>
                  <a:lnTo>
                    <a:pt x="469518" y="353314"/>
                  </a:lnTo>
                  <a:lnTo>
                    <a:pt x="469010" y="351029"/>
                  </a:lnTo>
                  <a:lnTo>
                    <a:pt x="468376" y="348997"/>
                  </a:lnTo>
                  <a:lnTo>
                    <a:pt x="468376" y="346583"/>
                  </a:lnTo>
                  <a:lnTo>
                    <a:pt x="468376" y="325755"/>
                  </a:lnTo>
                  <a:lnTo>
                    <a:pt x="461771" y="325755"/>
                  </a:lnTo>
                  <a:lnTo>
                    <a:pt x="461771" y="315976"/>
                  </a:lnTo>
                  <a:lnTo>
                    <a:pt x="468376" y="315976"/>
                  </a:lnTo>
                  <a:lnTo>
                    <a:pt x="468376" y="304928"/>
                  </a:lnTo>
                  <a:lnTo>
                    <a:pt x="478917" y="299593"/>
                  </a:lnTo>
                  <a:lnTo>
                    <a:pt x="478917" y="315976"/>
                  </a:lnTo>
                  <a:lnTo>
                    <a:pt x="487806" y="315976"/>
                  </a:lnTo>
                  <a:lnTo>
                    <a:pt x="487806" y="325755"/>
                  </a:lnTo>
                  <a:lnTo>
                    <a:pt x="478917" y="325755"/>
                  </a:lnTo>
                  <a:lnTo>
                    <a:pt x="478917" y="343789"/>
                  </a:lnTo>
                  <a:lnTo>
                    <a:pt x="478917" y="345441"/>
                  </a:lnTo>
                  <a:lnTo>
                    <a:pt x="479043" y="346456"/>
                  </a:lnTo>
                  <a:lnTo>
                    <a:pt x="479679" y="347473"/>
                  </a:lnTo>
                  <a:lnTo>
                    <a:pt x="480059" y="348362"/>
                  </a:lnTo>
                  <a:lnTo>
                    <a:pt x="480694" y="348997"/>
                  </a:lnTo>
                  <a:lnTo>
                    <a:pt x="481456" y="349378"/>
                  </a:lnTo>
                  <a:lnTo>
                    <a:pt x="482472" y="349631"/>
                  </a:lnTo>
                  <a:lnTo>
                    <a:pt x="483489" y="349631"/>
                  </a:lnTo>
                  <a:lnTo>
                    <a:pt x="485013" y="349631"/>
                  </a:lnTo>
                  <a:lnTo>
                    <a:pt x="486791" y="349250"/>
                  </a:lnTo>
                  <a:lnTo>
                    <a:pt x="488442" y="348616"/>
                  </a:lnTo>
                  <a:lnTo>
                    <a:pt x="489839" y="347599"/>
                  </a:lnTo>
                  <a:lnTo>
                    <a:pt x="488568" y="357760"/>
                  </a:lnTo>
                  <a:close/>
                  <a:moveTo>
                    <a:pt x="593090" y="327914"/>
                  </a:moveTo>
                  <a:lnTo>
                    <a:pt x="593090" y="327914"/>
                  </a:lnTo>
                  <a:lnTo>
                    <a:pt x="591693" y="326772"/>
                  </a:lnTo>
                  <a:lnTo>
                    <a:pt x="589915" y="326137"/>
                  </a:lnTo>
                  <a:lnTo>
                    <a:pt x="587882" y="325755"/>
                  </a:lnTo>
                  <a:lnTo>
                    <a:pt x="586105" y="325629"/>
                  </a:lnTo>
                  <a:lnTo>
                    <a:pt x="584327" y="325755"/>
                  </a:lnTo>
                  <a:lnTo>
                    <a:pt x="582803" y="326137"/>
                  </a:lnTo>
                  <a:lnTo>
                    <a:pt x="581406" y="326899"/>
                  </a:lnTo>
                  <a:lnTo>
                    <a:pt x="580390" y="328168"/>
                  </a:lnTo>
                  <a:lnTo>
                    <a:pt x="579373" y="329312"/>
                  </a:lnTo>
                  <a:lnTo>
                    <a:pt x="578993" y="331089"/>
                  </a:lnTo>
                  <a:lnTo>
                    <a:pt x="578611" y="333122"/>
                  </a:lnTo>
                  <a:lnTo>
                    <a:pt x="578357" y="335535"/>
                  </a:lnTo>
                  <a:lnTo>
                    <a:pt x="578357" y="358775"/>
                  </a:lnTo>
                  <a:lnTo>
                    <a:pt x="568070" y="358775"/>
                  </a:lnTo>
                  <a:lnTo>
                    <a:pt x="568070" y="315976"/>
                  </a:lnTo>
                  <a:lnTo>
                    <a:pt x="578357" y="315976"/>
                  </a:lnTo>
                  <a:lnTo>
                    <a:pt x="578357" y="319660"/>
                  </a:lnTo>
                  <a:lnTo>
                    <a:pt x="579373" y="318643"/>
                  </a:lnTo>
                  <a:lnTo>
                    <a:pt x="580643" y="317374"/>
                  </a:lnTo>
                  <a:lnTo>
                    <a:pt x="581532" y="316866"/>
                  </a:lnTo>
                  <a:lnTo>
                    <a:pt x="582930" y="316230"/>
                  </a:lnTo>
                  <a:lnTo>
                    <a:pt x="583945" y="315595"/>
                  </a:lnTo>
                  <a:lnTo>
                    <a:pt x="585216" y="315214"/>
                  </a:lnTo>
                  <a:lnTo>
                    <a:pt x="586485" y="315087"/>
                  </a:lnTo>
                  <a:lnTo>
                    <a:pt x="587882" y="314833"/>
                  </a:lnTo>
                  <a:lnTo>
                    <a:pt x="590168" y="315087"/>
                  </a:lnTo>
                  <a:lnTo>
                    <a:pt x="592328" y="315849"/>
                  </a:lnTo>
                  <a:lnTo>
                    <a:pt x="594106" y="316485"/>
                  </a:lnTo>
                  <a:lnTo>
                    <a:pt x="595883" y="317374"/>
                  </a:lnTo>
                  <a:lnTo>
                    <a:pt x="593090" y="327914"/>
                  </a:lnTo>
                  <a:close/>
                  <a:moveTo>
                    <a:pt x="114427" y="304547"/>
                  </a:moveTo>
                  <a:lnTo>
                    <a:pt x="114427" y="309880"/>
                  </a:lnTo>
                  <a:lnTo>
                    <a:pt x="103631" y="309880"/>
                  </a:lnTo>
                  <a:lnTo>
                    <a:pt x="103631" y="299086"/>
                  </a:lnTo>
                  <a:lnTo>
                    <a:pt x="114427" y="299086"/>
                  </a:lnTo>
                  <a:lnTo>
                    <a:pt x="114427" y="304547"/>
                  </a:lnTo>
                  <a:close/>
                  <a:moveTo>
                    <a:pt x="188086" y="315976"/>
                  </a:moveTo>
                  <a:lnTo>
                    <a:pt x="198628" y="315976"/>
                  </a:lnTo>
                  <a:lnTo>
                    <a:pt x="198628" y="335154"/>
                  </a:lnTo>
                  <a:lnTo>
                    <a:pt x="198628" y="358775"/>
                  </a:lnTo>
                  <a:lnTo>
                    <a:pt x="188086" y="358775"/>
                  </a:lnTo>
                  <a:lnTo>
                    <a:pt x="188086" y="315976"/>
                  </a:lnTo>
                  <a:close/>
                  <a:moveTo>
                    <a:pt x="198628" y="304547"/>
                  </a:moveTo>
                  <a:lnTo>
                    <a:pt x="198628" y="309880"/>
                  </a:lnTo>
                  <a:lnTo>
                    <a:pt x="188086" y="309880"/>
                  </a:lnTo>
                  <a:lnTo>
                    <a:pt x="188086" y="299086"/>
                  </a:lnTo>
                  <a:lnTo>
                    <a:pt x="198628" y="299086"/>
                  </a:lnTo>
                  <a:lnTo>
                    <a:pt x="198628" y="304547"/>
                  </a:lnTo>
                  <a:close/>
                  <a:moveTo>
                    <a:pt x="489966" y="393955"/>
                  </a:moveTo>
                  <a:lnTo>
                    <a:pt x="489966" y="393955"/>
                  </a:lnTo>
                  <a:lnTo>
                    <a:pt x="489077" y="393066"/>
                  </a:lnTo>
                  <a:lnTo>
                    <a:pt x="487806" y="392049"/>
                  </a:lnTo>
                  <a:lnTo>
                    <a:pt x="486791" y="391542"/>
                  </a:lnTo>
                  <a:lnTo>
                    <a:pt x="485647" y="390906"/>
                  </a:lnTo>
                  <a:lnTo>
                    <a:pt x="484505" y="390525"/>
                  </a:lnTo>
                  <a:lnTo>
                    <a:pt x="483234" y="390272"/>
                  </a:lnTo>
                  <a:lnTo>
                    <a:pt x="480441" y="389763"/>
                  </a:lnTo>
                  <a:lnTo>
                    <a:pt x="478535" y="390144"/>
                  </a:lnTo>
                  <a:lnTo>
                    <a:pt x="476884" y="390272"/>
                  </a:lnTo>
                  <a:lnTo>
                    <a:pt x="475106" y="390906"/>
                  </a:lnTo>
                  <a:lnTo>
                    <a:pt x="473329" y="391542"/>
                  </a:lnTo>
                  <a:lnTo>
                    <a:pt x="471931" y="392304"/>
                  </a:lnTo>
                  <a:lnTo>
                    <a:pt x="470789" y="393319"/>
                  </a:lnTo>
                  <a:lnTo>
                    <a:pt x="469392" y="394462"/>
                  </a:lnTo>
                  <a:lnTo>
                    <a:pt x="468121" y="395732"/>
                  </a:lnTo>
                  <a:lnTo>
                    <a:pt x="467232" y="397256"/>
                  </a:lnTo>
                  <a:lnTo>
                    <a:pt x="466217" y="399035"/>
                  </a:lnTo>
                  <a:lnTo>
                    <a:pt x="465581" y="400686"/>
                  </a:lnTo>
                  <a:lnTo>
                    <a:pt x="464946" y="402844"/>
                  </a:lnTo>
                  <a:lnTo>
                    <a:pt x="464184" y="404623"/>
                  </a:lnTo>
                  <a:lnTo>
                    <a:pt x="463931" y="407036"/>
                  </a:lnTo>
                  <a:lnTo>
                    <a:pt x="463804" y="409449"/>
                  </a:lnTo>
                  <a:lnTo>
                    <a:pt x="463550" y="411988"/>
                  </a:lnTo>
                  <a:lnTo>
                    <a:pt x="463804" y="414529"/>
                  </a:lnTo>
                  <a:lnTo>
                    <a:pt x="463931" y="416942"/>
                  </a:lnTo>
                  <a:lnTo>
                    <a:pt x="464184" y="419100"/>
                  </a:lnTo>
                  <a:lnTo>
                    <a:pt x="464946" y="421513"/>
                  </a:lnTo>
                  <a:lnTo>
                    <a:pt x="465328" y="423545"/>
                  </a:lnTo>
                  <a:lnTo>
                    <a:pt x="466217" y="425324"/>
                  </a:lnTo>
                  <a:lnTo>
                    <a:pt x="466979" y="427101"/>
                  </a:lnTo>
                  <a:lnTo>
                    <a:pt x="468121" y="428499"/>
                  </a:lnTo>
                  <a:lnTo>
                    <a:pt x="469138" y="430023"/>
                  </a:lnTo>
                  <a:lnTo>
                    <a:pt x="470407" y="431038"/>
                  </a:lnTo>
                  <a:lnTo>
                    <a:pt x="471678" y="432181"/>
                  </a:lnTo>
                  <a:lnTo>
                    <a:pt x="473075" y="433070"/>
                  </a:lnTo>
                  <a:lnTo>
                    <a:pt x="474980" y="433832"/>
                  </a:lnTo>
                  <a:lnTo>
                    <a:pt x="476757" y="434213"/>
                  </a:lnTo>
                  <a:lnTo>
                    <a:pt x="478281" y="434468"/>
                  </a:lnTo>
                  <a:lnTo>
                    <a:pt x="480314" y="434849"/>
                  </a:lnTo>
                  <a:lnTo>
                    <a:pt x="481456" y="434468"/>
                  </a:lnTo>
                  <a:lnTo>
                    <a:pt x="483107" y="434213"/>
                  </a:lnTo>
                  <a:lnTo>
                    <a:pt x="484251" y="433960"/>
                  </a:lnTo>
                  <a:lnTo>
                    <a:pt x="485393" y="433579"/>
                  </a:lnTo>
                  <a:lnTo>
                    <a:pt x="486664" y="433070"/>
                  </a:lnTo>
                  <a:lnTo>
                    <a:pt x="487806" y="432436"/>
                  </a:lnTo>
                  <a:lnTo>
                    <a:pt x="489077" y="431419"/>
                  </a:lnTo>
                  <a:lnTo>
                    <a:pt x="489966" y="430404"/>
                  </a:lnTo>
                  <a:lnTo>
                    <a:pt x="489966" y="433579"/>
                  </a:lnTo>
                  <a:lnTo>
                    <a:pt x="500760" y="433579"/>
                  </a:lnTo>
                  <a:lnTo>
                    <a:pt x="500760" y="372999"/>
                  </a:lnTo>
                  <a:lnTo>
                    <a:pt x="489966" y="378461"/>
                  </a:lnTo>
                  <a:lnTo>
                    <a:pt x="489966" y="393955"/>
                  </a:lnTo>
                  <a:close/>
                  <a:moveTo>
                    <a:pt x="482727" y="424943"/>
                  </a:moveTo>
                  <a:lnTo>
                    <a:pt x="482727" y="424943"/>
                  </a:lnTo>
                  <a:lnTo>
                    <a:pt x="481076" y="424688"/>
                  </a:lnTo>
                  <a:lnTo>
                    <a:pt x="479932" y="424307"/>
                  </a:lnTo>
                  <a:lnTo>
                    <a:pt x="478281" y="423673"/>
                  </a:lnTo>
                  <a:lnTo>
                    <a:pt x="477139" y="422275"/>
                  </a:lnTo>
                  <a:lnTo>
                    <a:pt x="475868" y="420751"/>
                  </a:lnTo>
                  <a:lnTo>
                    <a:pt x="475106" y="418338"/>
                  </a:lnTo>
                  <a:lnTo>
                    <a:pt x="474726" y="415291"/>
                  </a:lnTo>
                  <a:lnTo>
                    <a:pt x="474471" y="411607"/>
                  </a:lnTo>
                  <a:lnTo>
                    <a:pt x="474726" y="408432"/>
                  </a:lnTo>
                  <a:lnTo>
                    <a:pt x="475106" y="405638"/>
                  </a:lnTo>
                  <a:lnTo>
                    <a:pt x="475868" y="403480"/>
                  </a:lnTo>
                  <a:lnTo>
                    <a:pt x="477139" y="402082"/>
                  </a:lnTo>
                  <a:lnTo>
                    <a:pt x="478281" y="400812"/>
                  </a:lnTo>
                  <a:lnTo>
                    <a:pt x="479679" y="400050"/>
                  </a:lnTo>
                  <a:lnTo>
                    <a:pt x="481076" y="399797"/>
                  </a:lnTo>
                  <a:lnTo>
                    <a:pt x="482472" y="399669"/>
                  </a:lnTo>
                  <a:lnTo>
                    <a:pt x="483869" y="399797"/>
                  </a:lnTo>
                  <a:lnTo>
                    <a:pt x="485013" y="400050"/>
                  </a:lnTo>
                  <a:lnTo>
                    <a:pt x="486282" y="400431"/>
                  </a:lnTo>
                  <a:lnTo>
                    <a:pt x="487171" y="401067"/>
                  </a:lnTo>
                  <a:lnTo>
                    <a:pt x="488060" y="401701"/>
                  </a:lnTo>
                  <a:lnTo>
                    <a:pt x="489077" y="402463"/>
                  </a:lnTo>
                  <a:lnTo>
                    <a:pt x="489966" y="403861"/>
                  </a:lnTo>
                  <a:lnTo>
                    <a:pt x="489966" y="420751"/>
                  </a:lnTo>
                  <a:lnTo>
                    <a:pt x="488822" y="422149"/>
                  </a:lnTo>
                  <a:lnTo>
                    <a:pt x="487171" y="423545"/>
                  </a:lnTo>
                  <a:lnTo>
                    <a:pt x="486282" y="424054"/>
                  </a:lnTo>
                  <a:lnTo>
                    <a:pt x="485013" y="424435"/>
                  </a:lnTo>
                  <a:lnTo>
                    <a:pt x="483869" y="424688"/>
                  </a:lnTo>
                  <a:lnTo>
                    <a:pt x="482727" y="424943"/>
                  </a:lnTo>
                  <a:close/>
                  <a:moveTo>
                    <a:pt x="129667" y="402844"/>
                  </a:moveTo>
                  <a:lnTo>
                    <a:pt x="129667" y="402844"/>
                  </a:lnTo>
                  <a:lnTo>
                    <a:pt x="128143" y="402082"/>
                  </a:lnTo>
                  <a:lnTo>
                    <a:pt x="126492" y="401067"/>
                  </a:lnTo>
                  <a:lnTo>
                    <a:pt x="124586" y="400686"/>
                  </a:lnTo>
                  <a:lnTo>
                    <a:pt x="122808" y="400431"/>
                  </a:lnTo>
                  <a:lnTo>
                    <a:pt x="120904" y="400686"/>
                  </a:lnTo>
                  <a:lnTo>
                    <a:pt x="119126" y="401067"/>
                  </a:lnTo>
                  <a:lnTo>
                    <a:pt x="117982" y="402082"/>
                  </a:lnTo>
                  <a:lnTo>
                    <a:pt x="116967" y="402972"/>
                  </a:lnTo>
                  <a:lnTo>
                    <a:pt x="115951" y="404242"/>
                  </a:lnTo>
                  <a:lnTo>
                    <a:pt x="115569" y="406019"/>
                  </a:lnTo>
                  <a:lnTo>
                    <a:pt x="115189" y="408179"/>
                  </a:lnTo>
                  <a:lnTo>
                    <a:pt x="115061" y="410337"/>
                  </a:lnTo>
                  <a:lnTo>
                    <a:pt x="115061" y="433579"/>
                  </a:lnTo>
                  <a:lnTo>
                    <a:pt x="104520" y="433579"/>
                  </a:lnTo>
                  <a:lnTo>
                    <a:pt x="104520" y="390906"/>
                  </a:lnTo>
                  <a:lnTo>
                    <a:pt x="115061" y="390906"/>
                  </a:lnTo>
                  <a:lnTo>
                    <a:pt x="115061" y="394462"/>
                  </a:lnTo>
                  <a:lnTo>
                    <a:pt x="115951" y="393447"/>
                  </a:lnTo>
                  <a:lnTo>
                    <a:pt x="117220" y="392304"/>
                  </a:lnTo>
                  <a:lnTo>
                    <a:pt x="118236" y="391668"/>
                  </a:lnTo>
                  <a:lnTo>
                    <a:pt x="119633" y="391161"/>
                  </a:lnTo>
                  <a:lnTo>
                    <a:pt x="120522" y="390525"/>
                  </a:lnTo>
                  <a:lnTo>
                    <a:pt x="121793" y="390272"/>
                  </a:lnTo>
                  <a:lnTo>
                    <a:pt x="123317" y="390144"/>
                  </a:lnTo>
                  <a:lnTo>
                    <a:pt x="124586" y="389763"/>
                  </a:lnTo>
                  <a:lnTo>
                    <a:pt x="126745" y="390144"/>
                  </a:lnTo>
                  <a:lnTo>
                    <a:pt x="128905" y="390780"/>
                  </a:lnTo>
                  <a:lnTo>
                    <a:pt x="130936" y="391542"/>
                  </a:lnTo>
                  <a:lnTo>
                    <a:pt x="132715" y="392557"/>
                  </a:lnTo>
                  <a:lnTo>
                    <a:pt x="129667" y="402844"/>
                  </a:lnTo>
                  <a:close/>
                  <a:moveTo>
                    <a:pt x="46481" y="390906"/>
                  </a:moveTo>
                  <a:lnTo>
                    <a:pt x="56768" y="390906"/>
                  </a:lnTo>
                  <a:lnTo>
                    <a:pt x="44704" y="433579"/>
                  </a:lnTo>
                  <a:lnTo>
                    <a:pt x="35559" y="433579"/>
                  </a:lnTo>
                  <a:lnTo>
                    <a:pt x="30733" y="415925"/>
                  </a:lnTo>
                  <a:lnTo>
                    <a:pt x="28575" y="406655"/>
                  </a:lnTo>
                  <a:lnTo>
                    <a:pt x="27431" y="411226"/>
                  </a:lnTo>
                  <a:lnTo>
                    <a:pt x="26161" y="416180"/>
                  </a:lnTo>
                  <a:lnTo>
                    <a:pt x="21208" y="433579"/>
                  </a:lnTo>
                  <a:lnTo>
                    <a:pt x="12065" y="433579"/>
                  </a:lnTo>
                  <a:lnTo>
                    <a:pt x="12065" y="433451"/>
                  </a:lnTo>
                  <a:lnTo>
                    <a:pt x="0" y="390906"/>
                  </a:lnTo>
                  <a:lnTo>
                    <a:pt x="11176" y="390906"/>
                  </a:lnTo>
                  <a:lnTo>
                    <a:pt x="14858" y="406781"/>
                  </a:lnTo>
                  <a:lnTo>
                    <a:pt x="15875" y="411988"/>
                  </a:lnTo>
                  <a:lnTo>
                    <a:pt x="17018" y="417323"/>
                  </a:lnTo>
                  <a:lnTo>
                    <a:pt x="18288" y="411988"/>
                  </a:lnTo>
                  <a:lnTo>
                    <a:pt x="19684" y="406655"/>
                  </a:lnTo>
                  <a:lnTo>
                    <a:pt x="24003" y="390906"/>
                  </a:lnTo>
                  <a:lnTo>
                    <a:pt x="33146" y="390906"/>
                  </a:lnTo>
                  <a:lnTo>
                    <a:pt x="37718" y="406655"/>
                  </a:lnTo>
                  <a:lnTo>
                    <a:pt x="38989" y="411735"/>
                  </a:lnTo>
                  <a:lnTo>
                    <a:pt x="40258" y="417576"/>
                  </a:lnTo>
                  <a:lnTo>
                    <a:pt x="41147" y="412624"/>
                  </a:lnTo>
                  <a:lnTo>
                    <a:pt x="42291" y="406655"/>
                  </a:lnTo>
                  <a:lnTo>
                    <a:pt x="46481" y="390906"/>
                  </a:lnTo>
                  <a:close/>
                  <a:moveTo>
                    <a:pt x="78485" y="389763"/>
                  </a:moveTo>
                  <a:lnTo>
                    <a:pt x="78485" y="389763"/>
                  </a:lnTo>
                  <a:lnTo>
                    <a:pt x="76454" y="390144"/>
                  </a:lnTo>
                  <a:lnTo>
                    <a:pt x="74294" y="390272"/>
                  </a:lnTo>
                  <a:lnTo>
                    <a:pt x="72517" y="390906"/>
                  </a:lnTo>
                  <a:lnTo>
                    <a:pt x="70739" y="391542"/>
                  </a:lnTo>
                  <a:lnTo>
                    <a:pt x="68960" y="392304"/>
                  </a:lnTo>
                  <a:lnTo>
                    <a:pt x="67309" y="393447"/>
                  </a:lnTo>
                  <a:lnTo>
                    <a:pt x="65785" y="394717"/>
                  </a:lnTo>
                  <a:lnTo>
                    <a:pt x="64516" y="396241"/>
                  </a:lnTo>
                  <a:lnTo>
                    <a:pt x="63118" y="397637"/>
                  </a:lnTo>
                  <a:lnTo>
                    <a:pt x="62230" y="399416"/>
                  </a:lnTo>
                  <a:lnTo>
                    <a:pt x="61214" y="401193"/>
                  </a:lnTo>
                  <a:lnTo>
                    <a:pt x="60579" y="403225"/>
                  </a:lnTo>
                  <a:lnTo>
                    <a:pt x="59817" y="405385"/>
                  </a:lnTo>
                  <a:lnTo>
                    <a:pt x="59435" y="407417"/>
                  </a:lnTo>
                  <a:lnTo>
                    <a:pt x="59055" y="409830"/>
                  </a:lnTo>
                  <a:lnTo>
                    <a:pt x="59055" y="412369"/>
                  </a:lnTo>
                  <a:lnTo>
                    <a:pt x="59055" y="414782"/>
                  </a:lnTo>
                  <a:lnTo>
                    <a:pt x="59435" y="417195"/>
                  </a:lnTo>
                  <a:lnTo>
                    <a:pt x="59817" y="419100"/>
                  </a:lnTo>
                  <a:lnTo>
                    <a:pt x="60579" y="421260"/>
                  </a:lnTo>
                  <a:lnTo>
                    <a:pt x="61214" y="423292"/>
                  </a:lnTo>
                  <a:lnTo>
                    <a:pt x="62230" y="425069"/>
                  </a:lnTo>
                  <a:lnTo>
                    <a:pt x="63118" y="426848"/>
                  </a:lnTo>
                  <a:lnTo>
                    <a:pt x="64516" y="428244"/>
                  </a:lnTo>
                  <a:lnTo>
                    <a:pt x="65785" y="429895"/>
                  </a:lnTo>
                  <a:lnTo>
                    <a:pt x="67309" y="431038"/>
                  </a:lnTo>
                  <a:lnTo>
                    <a:pt x="68960" y="432181"/>
                  </a:lnTo>
                  <a:lnTo>
                    <a:pt x="70739" y="433070"/>
                  </a:lnTo>
                  <a:lnTo>
                    <a:pt x="72517" y="433579"/>
                  </a:lnTo>
                  <a:lnTo>
                    <a:pt x="74294" y="434213"/>
                  </a:lnTo>
                  <a:lnTo>
                    <a:pt x="76454" y="434468"/>
                  </a:lnTo>
                  <a:lnTo>
                    <a:pt x="78485" y="434849"/>
                  </a:lnTo>
                  <a:lnTo>
                    <a:pt x="80391" y="434468"/>
                  </a:lnTo>
                  <a:lnTo>
                    <a:pt x="82677" y="434213"/>
                  </a:lnTo>
                  <a:lnTo>
                    <a:pt x="84581" y="433579"/>
                  </a:lnTo>
                  <a:lnTo>
                    <a:pt x="86232" y="433070"/>
                  </a:lnTo>
                  <a:lnTo>
                    <a:pt x="88010" y="432181"/>
                  </a:lnTo>
                  <a:lnTo>
                    <a:pt x="89534" y="431038"/>
                  </a:lnTo>
                  <a:lnTo>
                    <a:pt x="91185" y="429895"/>
                  </a:lnTo>
                  <a:lnTo>
                    <a:pt x="92329" y="428244"/>
                  </a:lnTo>
                  <a:lnTo>
                    <a:pt x="93726" y="426848"/>
                  </a:lnTo>
                  <a:lnTo>
                    <a:pt x="94742" y="425069"/>
                  </a:lnTo>
                  <a:lnTo>
                    <a:pt x="95504" y="423292"/>
                  </a:lnTo>
                  <a:lnTo>
                    <a:pt x="96519" y="421260"/>
                  </a:lnTo>
                  <a:lnTo>
                    <a:pt x="97155" y="419100"/>
                  </a:lnTo>
                  <a:lnTo>
                    <a:pt x="97535" y="417195"/>
                  </a:lnTo>
                  <a:lnTo>
                    <a:pt x="97917" y="414782"/>
                  </a:lnTo>
                  <a:lnTo>
                    <a:pt x="97917" y="412369"/>
                  </a:lnTo>
                  <a:lnTo>
                    <a:pt x="97917" y="409830"/>
                  </a:lnTo>
                  <a:lnTo>
                    <a:pt x="97535" y="407417"/>
                  </a:lnTo>
                  <a:lnTo>
                    <a:pt x="97155" y="405385"/>
                  </a:lnTo>
                  <a:lnTo>
                    <a:pt x="96519" y="403225"/>
                  </a:lnTo>
                  <a:lnTo>
                    <a:pt x="95504" y="401193"/>
                  </a:lnTo>
                  <a:lnTo>
                    <a:pt x="94742" y="399416"/>
                  </a:lnTo>
                  <a:lnTo>
                    <a:pt x="93726" y="397637"/>
                  </a:lnTo>
                  <a:lnTo>
                    <a:pt x="92329" y="396241"/>
                  </a:lnTo>
                  <a:lnTo>
                    <a:pt x="91185" y="394717"/>
                  </a:lnTo>
                  <a:lnTo>
                    <a:pt x="89534" y="393447"/>
                  </a:lnTo>
                  <a:lnTo>
                    <a:pt x="88010" y="392304"/>
                  </a:lnTo>
                  <a:lnTo>
                    <a:pt x="86232" y="391542"/>
                  </a:lnTo>
                  <a:lnTo>
                    <a:pt x="84581" y="390906"/>
                  </a:lnTo>
                  <a:lnTo>
                    <a:pt x="82677" y="390272"/>
                  </a:lnTo>
                  <a:lnTo>
                    <a:pt x="80391" y="390144"/>
                  </a:lnTo>
                  <a:lnTo>
                    <a:pt x="78485" y="389763"/>
                  </a:lnTo>
                  <a:close/>
                  <a:moveTo>
                    <a:pt x="78485" y="424688"/>
                  </a:moveTo>
                  <a:lnTo>
                    <a:pt x="78485" y="424688"/>
                  </a:lnTo>
                  <a:lnTo>
                    <a:pt x="76454" y="424435"/>
                  </a:lnTo>
                  <a:lnTo>
                    <a:pt x="74676" y="423926"/>
                  </a:lnTo>
                  <a:lnTo>
                    <a:pt x="73532" y="422911"/>
                  </a:lnTo>
                  <a:lnTo>
                    <a:pt x="72135" y="421260"/>
                  </a:lnTo>
                  <a:lnTo>
                    <a:pt x="71119" y="419481"/>
                  </a:lnTo>
                  <a:lnTo>
                    <a:pt x="70357" y="417576"/>
                  </a:lnTo>
                  <a:lnTo>
                    <a:pt x="69977" y="414910"/>
                  </a:lnTo>
                  <a:lnTo>
                    <a:pt x="69977" y="412369"/>
                  </a:lnTo>
                  <a:lnTo>
                    <a:pt x="69977" y="409575"/>
                  </a:lnTo>
                  <a:lnTo>
                    <a:pt x="70357" y="407036"/>
                  </a:lnTo>
                  <a:lnTo>
                    <a:pt x="71119" y="405257"/>
                  </a:lnTo>
                  <a:lnTo>
                    <a:pt x="72135" y="403225"/>
                  </a:lnTo>
                  <a:lnTo>
                    <a:pt x="73532" y="401701"/>
                  </a:lnTo>
                  <a:lnTo>
                    <a:pt x="74676" y="400686"/>
                  </a:lnTo>
                  <a:lnTo>
                    <a:pt x="76454" y="400050"/>
                  </a:lnTo>
                  <a:lnTo>
                    <a:pt x="78485" y="399797"/>
                  </a:lnTo>
                  <a:lnTo>
                    <a:pt x="80264" y="400050"/>
                  </a:lnTo>
                  <a:lnTo>
                    <a:pt x="82042" y="400686"/>
                  </a:lnTo>
                  <a:lnTo>
                    <a:pt x="83439" y="401701"/>
                  </a:lnTo>
                  <a:lnTo>
                    <a:pt x="84835" y="403225"/>
                  </a:lnTo>
                  <a:lnTo>
                    <a:pt x="85852" y="405257"/>
                  </a:lnTo>
                  <a:lnTo>
                    <a:pt x="86359" y="407036"/>
                  </a:lnTo>
                  <a:lnTo>
                    <a:pt x="86741" y="409575"/>
                  </a:lnTo>
                  <a:lnTo>
                    <a:pt x="87248" y="412369"/>
                  </a:lnTo>
                  <a:lnTo>
                    <a:pt x="86741" y="414910"/>
                  </a:lnTo>
                  <a:lnTo>
                    <a:pt x="86359" y="417576"/>
                  </a:lnTo>
                  <a:lnTo>
                    <a:pt x="85852" y="419481"/>
                  </a:lnTo>
                  <a:lnTo>
                    <a:pt x="84835" y="421260"/>
                  </a:lnTo>
                  <a:lnTo>
                    <a:pt x="83439" y="422911"/>
                  </a:lnTo>
                  <a:lnTo>
                    <a:pt x="82042" y="423926"/>
                  </a:lnTo>
                  <a:lnTo>
                    <a:pt x="80264" y="424435"/>
                  </a:lnTo>
                  <a:lnTo>
                    <a:pt x="78485" y="424688"/>
                  </a:lnTo>
                  <a:close/>
                  <a:moveTo>
                    <a:pt x="437768" y="402844"/>
                  </a:moveTo>
                  <a:lnTo>
                    <a:pt x="437768" y="402844"/>
                  </a:lnTo>
                  <a:lnTo>
                    <a:pt x="436244" y="402082"/>
                  </a:lnTo>
                  <a:lnTo>
                    <a:pt x="434340" y="401067"/>
                  </a:lnTo>
                  <a:lnTo>
                    <a:pt x="432561" y="400686"/>
                  </a:lnTo>
                  <a:lnTo>
                    <a:pt x="430783" y="400431"/>
                  </a:lnTo>
                  <a:lnTo>
                    <a:pt x="428879" y="400686"/>
                  </a:lnTo>
                  <a:lnTo>
                    <a:pt x="427481" y="401067"/>
                  </a:lnTo>
                  <a:lnTo>
                    <a:pt x="426084" y="402082"/>
                  </a:lnTo>
                  <a:lnTo>
                    <a:pt x="425068" y="402972"/>
                  </a:lnTo>
                  <a:lnTo>
                    <a:pt x="424306" y="404242"/>
                  </a:lnTo>
                  <a:lnTo>
                    <a:pt x="423671" y="406019"/>
                  </a:lnTo>
                  <a:lnTo>
                    <a:pt x="423036" y="408179"/>
                  </a:lnTo>
                  <a:lnTo>
                    <a:pt x="423036" y="410337"/>
                  </a:lnTo>
                  <a:lnTo>
                    <a:pt x="423036" y="433579"/>
                  </a:lnTo>
                  <a:lnTo>
                    <a:pt x="412495" y="433579"/>
                  </a:lnTo>
                  <a:lnTo>
                    <a:pt x="412495" y="390906"/>
                  </a:lnTo>
                  <a:lnTo>
                    <a:pt x="423036" y="390906"/>
                  </a:lnTo>
                  <a:lnTo>
                    <a:pt x="423036" y="394462"/>
                  </a:lnTo>
                  <a:lnTo>
                    <a:pt x="424053" y="393447"/>
                  </a:lnTo>
                  <a:lnTo>
                    <a:pt x="425068" y="392304"/>
                  </a:lnTo>
                  <a:lnTo>
                    <a:pt x="426084" y="391668"/>
                  </a:lnTo>
                  <a:lnTo>
                    <a:pt x="427481" y="391161"/>
                  </a:lnTo>
                  <a:lnTo>
                    <a:pt x="428625" y="390525"/>
                  </a:lnTo>
                  <a:lnTo>
                    <a:pt x="430021" y="390272"/>
                  </a:lnTo>
                  <a:lnTo>
                    <a:pt x="431165" y="390144"/>
                  </a:lnTo>
                  <a:lnTo>
                    <a:pt x="432561" y="389763"/>
                  </a:lnTo>
                  <a:lnTo>
                    <a:pt x="434593" y="390144"/>
                  </a:lnTo>
                  <a:lnTo>
                    <a:pt x="436753" y="390780"/>
                  </a:lnTo>
                  <a:lnTo>
                    <a:pt x="438911" y="391542"/>
                  </a:lnTo>
                  <a:lnTo>
                    <a:pt x="440563" y="392557"/>
                  </a:lnTo>
                  <a:lnTo>
                    <a:pt x="437768" y="402844"/>
                  </a:lnTo>
                  <a:close/>
                  <a:moveTo>
                    <a:pt x="354330" y="390906"/>
                  </a:moveTo>
                  <a:lnTo>
                    <a:pt x="364870" y="390906"/>
                  </a:lnTo>
                  <a:lnTo>
                    <a:pt x="352806" y="433579"/>
                  </a:lnTo>
                  <a:lnTo>
                    <a:pt x="343407" y="433579"/>
                  </a:lnTo>
                  <a:lnTo>
                    <a:pt x="338835" y="415925"/>
                  </a:lnTo>
                  <a:lnTo>
                    <a:pt x="336422" y="406655"/>
                  </a:lnTo>
                  <a:lnTo>
                    <a:pt x="335533" y="411226"/>
                  </a:lnTo>
                  <a:lnTo>
                    <a:pt x="334136" y="416180"/>
                  </a:lnTo>
                  <a:lnTo>
                    <a:pt x="329565" y="433579"/>
                  </a:lnTo>
                  <a:lnTo>
                    <a:pt x="320420" y="433579"/>
                  </a:lnTo>
                  <a:lnTo>
                    <a:pt x="320167" y="433451"/>
                  </a:lnTo>
                  <a:lnTo>
                    <a:pt x="308102" y="390906"/>
                  </a:lnTo>
                  <a:lnTo>
                    <a:pt x="319023" y="390906"/>
                  </a:lnTo>
                  <a:lnTo>
                    <a:pt x="323215" y="406781"/>
                  </a:lnTo>
                  <a:lnTo>
                    <a:pt x="324104" y="411988"/>
                  </a:lnTo>
                  <a:lnTo>
                    <a:pt x="325119" y="417323"/>
                  </a:lnTo>
                  <a:lnTo>
                    <a:pt x="326390" y="411988"/>
                  </a:lnTo>
                  <a:lnTo>
                    <a:pt x="327786" y="406655"/>
                  </a:lnTo>
                  <a:lnTo>
                    <a:pt x="332358" y="390906"/>
                  </a:lnTo>
                  <a:lnTo>
                    <a:pt x="341248" y="390906"/>
                  </a:lnTo>
                  <a:lnTo>
                    <a:pt x="345567" y="406655"/>
                  </a:lnTo>
                  <a:lnTo>
                    <a:pt x="346964" y="411735"/>
                  </a:lnTo>
                  <a:lnTo>
                    <a:pt x="348233" y="417576"/>
                  </a:lnTo>
                  <a:lnTo>
                    <a:pt x="349250" y="412624"/>
                  </a:lnTo>
                  <a:lnTo>
                    <a:pt x="350519" y="406655"/>
                  </a:lnTo>
                  <a:lnTo>
                    <a:pt x="354330" y="390906"/>
                  </a:lnTo>
                  <a:close/>
                  <a:moveTo>
                    <a:pt x="386333" y="389763"/>
                  </a:moveTo>
                  <a:lnTo>
                    <a:pt x="386333" y="389763"/>
                  </a:lnTo>
                  <a:lnTo>
                    <a:pt x="384302" y="390144"/>
                  </a:lnTo>
                  <a:lnTo>
                    <a:pt x="382396" y="390272"/>
                  </a:lnTo>
                  <a:lnTo>
                    <a:pt x="380365" y="390906"/>
                  </a:lnTo>
                  <a:lnTo>
                    <a:pt x="378586" y="391542"/>
                  </a:lnTo>
                  <a:lnTo>
                    <a:pt x="376935" y="392304"/>
                  </a:lnTo>
                  <a:lnTo>
                    <a:pt x="375157" y="393700"/>
                  </a:lnTo>
                  <a:lnTo>
                    <a:pt x="373760" y="394717"/>
                  </a:lnTo>
                  <a:lnTo>
                    <a:pt x="372364" y="396241"/>
                  </a:lnTo>
                  <a:lnTo>
                    <a:pt x="371220" y="397637"/>
                  </a:lnTo>
                  <a:lnTo>
                    <a:pt x="370078" y="399416"/>
                  </a:lnTo>
                  <a:lnTo>
                    <a:pt x="369061" y="401193"/>
                  </a:lnTo>
                  <a:lnTo>
                    <a:pt x="368427" y="403225"/>
                  </a:lnTo>
                  <a:lnTo>
                    <a:pt x="367918" y="405385"/>
                  </a:lnTo>
                  <a:lnTo>
                    <a:pt x="367030" y="407543"/>
                  </a:lnTo>
                  <a:lnTo>
                    <a:pt x="366903" y="409830"/>
                  </a:lnTo>
                  <a:lnTo>
                    <a:pt x="366903" y="412369"/>
                  </a:lnTo>
                  <a:lnTo>
                    <a:pt x="366903" y="414782"/>
                  </a:lnTo>
                  <a:lnTo>
                    <a:pt x="367030" y="417195"/>
                  </a:lnTo>
                  <a:lnTo>
                    <a:pt x="367918" y="419100"/>
                  </a:lnTo>
                  <a:lnTo>
                    <a:pt x="368427" y="421260"/>
                  </a:lnTo>
                  <a:lnTo>
                    <a:pt x="369061" y="423292"/>
                  </a:lnTo>
                  <a:lnTo>
                    <a:pt x="370078" y="425069"/>
                  </a:lnTo>
                  <a:lnTo>
                    <a:pt x="371220" y="426848"/>
                  </a:lnTo>
                  <a:lnTo>
                    <a:pt x="372364" y="428244"/>
                  </a:lnTo>
                  <a:lnTo>
                    <a:pt x="373760" y="429895"/>
                  </a:lnTo>
                  <a:lnTo>
                    <a:pt x="375157" y="431038"/>
                  </a:lnTo>
                  <a:lnTo>
                    <a:pt x="376935" y="432181"/>
                  </a:lnTo>
                  <a:lnTo>
                    <a:pt x="378586" y="433070"/>
                  </a:lnTo>
                  <a:lnTo>
                    <a:pt x="380365" y="433579"/>
                  </a:lnTo>
                  <a:lnTo>
                    <a:pt x="382396" y="434213"/>
                  </a:lnTo>
                  <a:lnTo>
                    <a:pt x="384302" y="434468"/>
                  </a:lnTo>
                  <a:lnTo>
                    <a:pt x="386333" y="434849"/>
                  </a:lnTo>
                  <a:lnTo>
                    <a:pt x="388493" y="434468"/>
                  </a:lnTo>
                  <a:lnTo>
                    <a:pt x="390525" y="434213"/>
                  </a:lnTo>
                  <a:lnTo>
                    <a:pt x="392430" y="433579"/>
                  </a:lnTo>
                  <a:lnTo>
                    <a:pt x="394334" y="433070"/>
                  </a:lnTo>
                  <a:lnTo>
                    <a:pt x="395858" y="432181"/>
                  </a:lnTo>
                  <a:lnTo>
                    <a:pt x="397636" y="431038"/>
                  </a:lnTo>
                  <a:lnTo>
                    <a:pt x="399033" y="429895"/>
                  </a:lnTo>
                  <a:lnTo>
                    <a:pt x="400431" y="428244"/>
                  </a:lnTo>
                  <a:lnTo>
                    <a:pt x="401573" y="426848"/>
                  </a:lnTo>
                  <a:lnTo>
                    <a:pt x="402843" y="425069"/>
                  </a:lnTo>
                  <a:lnTo>
                    <a:pt x="403606" y="423292"/>
                  </a:lnTo>
                  <a:lnTo>
                    <a:pt x="404368" y="421260"/>
                  </a:lnTo>
                  <a:lnTo>
                    <a:pt x="405003" y="419100"/>
                  </a:lnTo>
                  <a:lnTo>
                    <a:pt x="405383" y="417195"/>
                  </a:lnTo>
                  <a:lnTo>
                    <a:pt x="406018" y="414782"/>
                  </a:lnTo>
                  <a:lnTo>
                    <a:pt x="406018" y="412369"/>
                  </a:lnTo>
                  <a:lnTo>
                    <a:pt x="406018" y="409830"/>
                  </a:lnTo>
                  <a:lnTo>
                    <a:pt x="405383" y="407543"/>
                  </a:lnTo>
                  <a:lnTo>
                    <a:pt x="405003" y="405385"/>
                  </a:lnTo>
                  <a:lnTo>
                    <a:pt x="404368" y="403225"/>
                  </a:lnTo>
                  <a:lnTo>
                    <a:pt x="403606" y="401193"/>
                  </a:lnTo>
                  <a:lnTo>
                    <a:pt x="402843" y="399416"/>
                  </a:lnTo>
                  <a:lnTo>
                    <a:pt x="401573" y="397637"/>
                  </a:lnTo>
                  <a:lnTo>
                    <a:pt x="400431" y="396241"/>
                  </a:lnTo>
                  <a:lnTo>
                    <a:pt x="399033" y="394717"/>
                  </a:lnTo>
                  <a:lnTo>
                    <a:pt x="397636" y="393700"/>
                  </a:lnTo>
                  <a:lnTo>
                    <a:pt x="395858" y="392304"/>
                  </a:lnTo>
                  <a:lnTo>
                    <a:pt x="394334" y="391542"/>
                  </a:lnTo>
                  <a:lnTo>
                    <a:pt x="392430" y="390906"/>
                  </a:lnTo>
                  <a:lnTo>
                    <a:pt x="390525" y="390272"/>
                  </a:lnTo>
                  <a:lnTo>
                    <a:pt x="388493" y="390144"/>
                  </a:lnTo>
                  <a:lnTo>
                    <a:pt x="386333" y="389763"/>
                  </a:lnTo>
                  <a:close/>
                  <a:moveTo>
                    <a:pt x="386333" y="424688"/>
                  </a:moveTo>
                  <a:lnTo>
                    <a:pt x="386333" y="424688"/>
                  </a:lnTo>
                  <a:lnTo>
                    <a:pt x="384302" y="424435"/>
                  </a:lnTo>
                  <a:lnTo>
                    <a:pt x="382905" y="423926"/>
                  </a:lnTo>
                  <a:lnTo>
                    <a:pt x="381381" y="422911"/>
                  </a:lnTo>
                  <a:lnTo>
                    <a:pt x="380110" y="421260"/>
                  </a:lnTo>
                  <a:lnTo>
                    <a:pt x="379221" y="419481"/>
                  </a:lnTo>
                  <a:lnTo>
                    <a:pt x="378206" y="417576"/>
                  </a:lnTo>
                  <a:lnTo>
                    <a:pt x="377825" y="414910"/>
                  </a:lnTo>
                  <a:lnTo>
                    <a:pt x="377825" y="412369"/>
                  </a:lnTo>
                  <a:lnTo>
                    <a:pt x="377825" y="409575"/>
                  </a:lnTo>
                  <a:lnTo>
                    <a:pt x="378206" y="407162"/>
                  </a:lnTo>
                  <a:lnTo>
                    <a:pt x="379221" y="405257"/>
                  </a:lnTo>
                  <a:lnTo>
                    <a:pt x="380110" y="403225"/>
                  </a:lnTo>
                  <a:lnTo>
                    <a:pt x="381381" y="401701"/>
                  </a:lnTo>
                  <a:lnTo>
                    <a:pt x="382905" y="400686"/>
                  </a:lnTo>
                  <a:lnTo>
                    <a:pt x="384302" y="400050"/>
                  </a:lnTo>
                  <a:lnTo>
                    <a:pt x="386333" y="399797"/>
                  </a:lnTo>
                  <a:lnTo>
                    <a:pt x="388366" y="400050"/>
                  </a:lnTo>
                  <a:lnTo>
                    <a:pt x="389890" y="400686"/>
                  </a:lnTo>
                  <a:lnTo>
                    <a:pt x="391541" y="401701"/>
                  </a:lnTo>
                  <a:lnTo>
                    <a:pt x="392683" y="403225"/>
                  </a:lnTo>
                  <a:lnTo>
                    <a:pt x="393700" y="405257"/>
                  </a:lnTo>
                  <a:lnTo>
                    <a:pt x="394461" y="407162"/>
                  </a:lnTo>
                  <a:lnTo>
                    <a:pt x="394843" y="409575"/>
                  </a:lnTo>
                  <a:lnTo>
                    <a:pt x="395096" y="412369"/>
                  </a:lnTo>
                  <a:lnTo>
                    <a:pt x="394843" y="414910"/>
                  </a:lnTo>
                  <a:lnTo>
                    <a:pt x="394461" y="417576"/>
                  </a:lnTo>
                  <a:lnTo>
                    <a:pt x="393700" y="419481"/>
                  </a:lnTo>
                  <a:lnTo>
                    <a:pt x="392683" y="421260"/>
                  </a:lnTo>
                  <a:lnTo>
                    <a:pt x="391541" y="422911"/>
                  </a:lnTo>
                  <a:lnTo>
                    <a:pt x="389890" y="423926"/>
                  </a:lnTo>
                  <a:lnTo>
                    <a:pt x="388366" y="424435"/>
                  </a:lnTo>
                  <a:lnTo>
                    <a:pt x="386333" y="424688"/>
                  </a:lnTo>
                  <a:close/>
                  <a:moveTo>
                    <a:pt x="161543" y="405004"/>
                  </a:moveTo>
                  <a:lnTo>
                    <a:pt x="174370" y="433579"/>
                  </a:lnTo>
                  <a:lnTo>
                    <a:pt x="162686" y="433579"/>
                  </a:lnTo>
                  <a:lnTo>
                    <a:pt x="153796" y="414020"/>
                  </a:lnTo>
                  <a:lnTo>
                    <a:pt x="147955" y="420879"/>
                  </a:lnTo>
                  <a:lnTo>
                    <a:pt x="147955" y="433579"/>
                  </a:lnTo>
                  <a:lnTo>
                    <a:pt x="137668" y="433579"/>
                  </a:lnTo>
                  <a:lnTo>
                    <a:pt x="137668" y="378461"/>
                  </a:lnTo>
                  <a:lnTo>
                    <a:pt x="147955" y="372999"/>
                  </a:lnTo>
                  <a:lnTo>
                    <a:pt x="147955" y="407162"/>
                  </a:lnTo>
                  <a:lnTo>
                    <a:pt x="152145" y="401701"/>
                  </a:lnTo>
                  <a:lnTo>
                    <a:pt x="160528" y="390906"/>
                  </a:lnTo>
                  <a:lnTo>
                    <a:pt x="172973" y="390906"/>
                  </a:lnTo>
                  <a:lnTo>
                    <a:pt x="161543" y="405004"/>
                  </a:lnTo>
                  <a:close/>
                  <a:moveTo>
                    <a:pt x="211708" y="433579"/>
                  </a:moveTo>
                  <a:lnTo>
                    <a:pt x="201041" y="433579"/>
                  </a:lnTo>
                  <a:lnTo>
                    <a:pt x="201041" y="390906"/>
                  </a:lnTo>
                  <a:lnTo>
                    <a:pt x="211708" y="390906"/>
                  </a:lnTo>
                  <a:lnTo>
                    <a:pt x="211708" y="394462"/>
                  </a:lnTo>
                  <a:lnTo>
                    <a:pt x="212725" y="393447"/>
                  </a:lnTo>
                  <a:lnTo>
                    <a:pt x="213741" y="392557"/>
                  </a:lnTo>
                  <a:lnTo>
                    <a:pt x="215138" y="391668"/>
                  </a:lnTo>
                  <a:lnTo>
                    <a:pt x="216281" y="391161"/>
                  </a:lnTo>
                  <a:lnTo>
                    <a:pt x="217931" y="390780"/>
                  </a:lnTo>
                  <a:lnTo>
                    <a:pt x="219329" y="390272"/>
                  </a:lnTo>
                  <a:lnTo>
                    <a:pt x="220853" y="390144"/>
                  </a:lnTo>
                  <a:lnTo>
                    <a:pt x="222504" y="389763"/>
                  </a:lnTo>
                  <a:lnTo>
                    <a:pt x="224408" y="390144"/>
                  </a:lnTo>
                  <a:lnTo>
                    <a:pt x="226186" y="390272"/>
                  </a:lnTo>
                  <a:lnTo>
                    <a:pt x="227583" y="390780"/>
                  </a:lnTo>
                  <a:lnTo>
                    <a:pt x="229361" y="391161"/>
                  </a:lnTo>
                  <a:lnTo>
                    <a:pt x="230631" y="391923"/>
                  </a:lnTo>
                  <a:lnTo>
                    <a:pt x="232029" y="392685"/>
                  </a:lnTo>
                  <a:lnTo>
                    <a:pt x="233171" y="393700"/>
                  </a:lnTo>
                  <a:lnTo>
                    <a:pt x="234188" y="394843"/>
                  </a:lnTo>
                  <a:lnTo>
                    <a:pt x="235204" y="396241"/>
                  </a:lnTo>
                  <a:lnTo>
                    <a:pt x="235966" y="397637"/>
                  </a:lnTo>
                  <a:lnTo>
                    <a:pt x="236601" y="399288"/>
                  </a:lnTo>
                  <a:lnTo>
                    <a:pt x="237108" y="401067"/>
                  </a:lnTo>
                  <a:lnTo>
                    <a:pt x="237743" y="402972"/>
                  </a:lnTo>
                  <a:lnTo>
                    <a:pt x="237997" y="405004"/>
                  </a:lnTo>
                  <a:lnTo>
                    <a:pt x="238125" y="407036"/>
                  </a:lnTo>
                  <a:lnTo>
                    <a:pt x="238379" y="409449"/>
                  </a:lnTo>
                  <a:lnTo>
                    <a:pt x="238379" y="433579"/>
                  </a:lnTo>
                  <a:lnTo>
                    <a:pt x="227583" y="433579"/>
                  </a:lnTo>
                  <a:lnTo>
                    <a:pt x="227583" y="409956"/>
                  </a:lnTo>
                  <a:lnTo>
                    <a:pt x="227456" y="407543"/>
                  </a:lnTo>
                  <a:lnTo>
                    <a:pt x="227203" y="405385"/>
                  </a:lnTo>
                  <a:lnTo>
                    <a:pt x="226694" y="403606"/>
                  </a:lnTo>
                  <a:lnTo>
                    <a:pt x="225806" y="402210"/>
                  </a:lnTo>
                  <a:lnTo>
                    <a:pt x="224663" y="401067"/>
                  </a:lnTo>
                  <a:lnTo>
                    <a:pt x="223393" y="400305"/>
                  </a:lnTo>
                  <a:lnTo>
                    <a:pt x="221615" y="399797"/>
                  </a:lnTo>
                  <a:lnTo>
                    <a:pt x="219836" y="399669"/>
                  </a:lnTo>
                  <a:lnTo>
                    <a:pt x="218058" y="399797"/>
                  </a:lnTo>
                  <a:lnTo>
                    <a:pt x="216281" y="400305"/>
                  </a:lnTo>
                  <a:lnTo>
                    <a:pt x="214883" y="401067"/>
                  </a:lnTo>
                  <a:lnTo>
                    <a:pt x="213741" y="402463"/>
                  </a:lnTo>
                  <a:lnTo>
                    <a:pt x="212979" y="403606"/>
                  </a:lnTo>
                  <a:lnTo>
                    <a:pt x="212343" y="405638"/>
                  </a:lnTo>
                  <a:lnTo>
                    <a:pt x="211963" y="407543"/>
                  </a:lnTo>
                  <a:lnTo>
                    <a:pt x="211708" y="409956"/>
                  </a:lnTo>
                  <a:lnTo>
                    <a:pt x="211708" y="433579"/>
                  </a:lnTo>
                  <a:close/>
                  <a:moveTo>
                    <a:pt x="271780" y="393955"/>
                  </a:moveTo>
                  <a:lnTo>
                    <a:pt x="271780" y="393955"/>
                  </a:lnTo>
                  <a:lnTo>
                    <a:pt x="270764" y="393066"/>
                  </a:lnTo>
                  <a:lnTo>
                    <a:pt x="269493" y="392049"/>
                  </a:lnTo>
                  <a:lnTo>
                    <a:pt x="268605" y="391542"/>
                  </a:lnTo>
                  <a:lnTo>
                    <a:pt x="267334" y="390906"/>
                  </a:lnTo>
                  <a:lnTo>
                    <a:pt x="265938" y="390525"/>
                  </a:lnTo>
                  <a:lnTo>
                    <a:pt x="264794" y="390272"/>
                  </a:lnTo>
                  <a:lnTo>
                    <a:pt x="263397" y="390144"/>
                  </a:lnTo>
                  <a:lnTo>
                    <a:pt x="262128" y="389763"/>
                  </a:lnTo>
                  <a:lnTo>
                    <a:pt x="260222" y="390144"/>
                  </a:lnTo>
                  <a:lnTo>
                    <a:pt x="258571" y="390272"/>
                  </a:lnTo>
                  <a:lnTo>
                    <a:pt x="256793" y="390780"/>
                  </a:lnTo>
                  <a:lnTo>
                    <a:pt x="255016" y="391542"/>
                  </a:lnTo>
                  <a:lnTo>
                    <a:pt x="253618" y="392049"/>
                  </a:lnTo>
                  <a:lnTo>
                    <a:pt x="252476" y="393319"/>
                  </a:lnTo>
                  <a:lnTo>
                    <a:pt x="251079" y="394462"/>
                  </a:lnTo>
                  <a:lnTo>
                    <a:pt x="249935" y="395732"/>
                  </a:lnTo>
                  <a:lnTo>
                    <a:pt x="248666" y="397256"/>
                  </a:lnTo>
                  <a:lnTo>
                    <a:pt x="247904" y="399035"/>
                  </a:lnTo>
                  <a:lnTo>
                    <a:pt x="247142" y="400686"/>
                  </a:lnTo>
                  <a:lnTo>
                    <a:pt x="246506" y="402844"/>
                  </a:lnTo>
                  <a:lnTo>
                    <a:pt x="245871" y="404623"/>
                  </a:lnTo>
                  <a:lnTo>
                    <a:pt x="245491" y="407036"/>
                  </a:lnTo>
                  <a:lnTo>
                    <a:pt x="245364" y="409449"/>
                  </a:lnTo>
                  <a:lnTo>
                    <a:pt x="245364" y="411735"/>
                  </a:lnTo>
                  <a:lnTo>
                    <a:pt x="245364" y="414529"/>
                  </a:lnTo>
                  <a:lnTo>
                    <a:pt x="245491" y="416942"/>
                  </a:lnTo>
                  <a:lnTo>
                    <a:pt x="245871" y="419100"/>
                  </a:lnTo>
                  <a:lnTo>
                    <a:pt x="246506" y="421513"/>
                  </a:lnTo>
                  <a:lnTo>
                    <a:pt x="247142" y="423545"/>
                  </a:lnTo>
                  <a:lnTo>
                    <a:pt x="247904" y="425324"/>
                  </a:lnTo>
                  <a:lnTo>
                    <a:pt x="248666" y="427101"/>
                  </a:lnTo>
                  <a:lnTo>
                    <a:pt x="249935" y="428499"/>
                  </a:lnTo>
                  <a:lnTo>
                    <a:pt x="250825" y="430023"/>
                  </a:lnTo>
                  <a:lnTo>
                    <a:pt x="252094" y="431038"/>
                  </a:lnTo>
                  <a:lnTo>
                    <a:pt x="253492" y="432181"/>
                  </a:lnTo>
                  <a:lnTo>
                    <a:pt x="254889" y="433070"/>
                  </a:lnTo>
                  <a:lnTo>
                    <a:pt x="256667" y="433579"/>
                  </a:lnTo>
                  <a:lnTo>
                    <a:pt x="258444" y="434213"/>
                  </a:lnTo>
                  <a:lnTo>
                    <a:pt x="259968" y="434468"/>
                  </a:lnTo>
                  <a:lnTo>
                    <a:pt x="262001" y="434849"/>
                  </a:lnTo>
                  <a:lnTo>
                    <a:pt x="263143" y="434468"/>
                  </a:lnTo>
                  <a:lnTo>
                    <a:pt x="264794" y="434213"/>
                  </a:lnTo>
                  <a:lnTo>
                    <a:pt x="265938" y="433960"/>
                  </a:lnTo>
                  <a:lnTo>
                    <a:pt x="267334" y="433579"/>
                  </a:lnTo>
                  <a:lnTo>
                    <a:pt x="268351" y="433070"/>
                  </a:lnTo>
                  <a:lnTo>
                    <a:pt x="269493" y="432436"/>
                  </a:lnTo>
                  <a:lnTo>
                    <a:pt x="270764" y="431419"/>
                  </a:lnTo>
                  <a:lnTo>
                    <a:pt x="271780" y="430404"/>
                  </a:lnTo>
                  <a:lnTo>
                    <a:pt x="271780" y="431419"/>
                  </a:lnTo>
                  <a:lnTo>
                    <a:pt x="271780" y="433198"/>
                  </a:lnTo>
                  <a:lnTo>
                    <a:pt x="271526" y="435230"/>
                  </a:lnTo>
                  <a:lnTo>
                    <a:pt x="270891" y="437007"/>
                  </a:lnTo>
                  <a:lnTo>
                    <a:pt x="270509" y="438024"/>
                  </a:lnTo>
                  <a:lnTo>
                    <a:pt x="270129" y="438786"/>
                  </a:lnTo>
                  <a:lnTo>
                    <a:pt x="269113" y="439548"/>
                  </a:lnTo>
                  <a:lnTo>
                    <a:pt x="268351" y="440437"/>
                  </a:lnTo>
                  <a:lnTo>
                    <a:pt x="267334" y="441199"/>
                  </a:lnTo>
                  <a:lnTo>
                    <a:pt x="265938" y="441706"/>
                  </a:lnTo>
                  <a:lnTo>
                    <a:pt x="264414" y="442214"/>
                  </a:lnTo>
                  <a:lnTo>
                    <a:pt x="262635" y="442595"/>
                  </a:lnTo>
                  <a:lnTo>
                    <a:pt x="260350" y="442723"/>
                  </a:lnTo>
                  <a:lnTo>
                    <a:pt x="257809" y="442723"/>
                  </a:lnTo>
                  <a:lnTo>
                    <a:pt x="257429" y="442723"/>
                  </a:lnTo>
                  <a:lnTo>
                    <a:pt x="261366" y="451105"/>
                  </a:lnTo>
                  <a:lnTo>
                    <a:pt x="261619" y="451105"/>
                  </a:lnTo>
                  <a:lnTo>
                    <a:pt x="264159" y="451105"/>
                  </a:lnTo>
                  <a:lnTo>
                    <a:pt x="266318" y="450850"/>
                  </a:lnTo>
                  <a:lnTo>
                    <a:pt x="268605" y="450343"/>
                  </a:lnTo>
                  <a:lnTo>
                    <a:pt x="270764" y="449962"/>
                  </a:lnTo>
                  <a:lnTo>
                    <a:pt x="272542" y="448945"/>
                  </a:lnTo>
                  <a:lnTo>
                    <a:pt x="274319" y="448183"/>
                  </a:lnTo>
                  <a:lnTo>
                    <a:pt x="275717" y="447168"/>
                  </a:lnTo>
                  <a:lnTo>
                    <a:pt x="277114" y="445770"/>
                  </a:lnTo>
                  <a:lnTo>
                    <a:pt x="278256" y="444374"/>
                  </a:lnTo>
                  <a:lnTo>
                    <a:pt x="279527" y="442723"/>
                  </a:lnTo>
                  <a:lnTo>
                    <a:pt x="280289" y="440944"/>
                  </a:lnTo>
                  <a:lnTo>
                    <a:pt x="280796" y="439039"/>
                  </a:lnTo>
                  <a:lnTo>
                    <a:pt x="281431" y="437007"/>
                  </a:lnTo>
                  <a:lnTo>
                    <a:pt x="282067" y="434849"/>
                  </a:lnTo>
                  <a:lnTo>
                    <a:pt x="282193" y="432436"/>
                  </a:lnTo>
                  <a:lnTo>
                    <a:pt x="282193" y="429895"/>
                  </a:lnTo>
                  <a:lnTo>
                    <a:pt x="282193" y="390906"/>
                  </a:lnTo>
                  <a:lnTo>
                    <a:pt x="271780" y="390906"/>
                  </a:lnTo>
                  <a:lnTo>
                    <a:pt x="271780" y="393955"/>
                  </a:lnTo>
                  <a:close/>
                  <a:moveTo>
                    <a:pt x="271780" y="403861"/>
                  </a:moveTo>
                  <a:lnTo>
                    <a:pt x="271780" y="420751"/>
                  </a:lnTo>
                  <a:lnTo>
                    <a:pt x="270382" y="422149"/>
                  </a:lnTo>
                  <a:lnTo>
                    <a:pt x="268731" y="423673"/>
                  </a:lnTo>
                  <a:lnTo>
                    <a:pt x="267716" y="424054"/>
                  </a:lnTo>
                  <a:lnTo>
                    <a:pt x="266572" y="424435"/>
                  </a:lnTo>
                  <a:lnTo>
                    <a:pt x="265556" y="424688"/>
                  </a:lnTo>
                  <a:lnTo>
                    <a:pt x="264159" y="424943"/>
                  </a:lnTo>
                  <a:lnTo>
                    <a:pt x="262763" y="424688"/>
                  </a:lnTo>
                  <a:lnTo>
                    <a:pt x="261366" y="424307"/>
                  </a:lnTo>
                  <a:lnTo>
                    <a:pt x="259968" y="423673"/>
                  </a:lnTo>
                  <a:lnTo>
                    <a:pt x="258826" y="422275"/>
                  </a:lnTo>
                  <a:lnTo>
                    <a:pt x="257682" y="420751"/>
                  </a:lnTo>
                  <a:lnTo>
                    <a:pt x="256793" y="418338"/>
                  </a:lnTo>
                  <a:lnTo>
                    <a:pt x="256413" y="415291"/>
                  </a:lnTo>
                  <a:lnTo>
                    <a:pt x="256285" y="411607"/>
                  </a:lnTo>
                  <a:lnTo>
                    <a:pt x="256413" y="408432"/>
                  </a:lnTo>
                  <a:lnTo>
                    <a:pt x="256793" y="405638"/>
                  </a:lnTo>
                  <a:lnTo>
                    <a:pt x="257682" y="403480"/>
                  </a:lnTo>
                  <a:lnTo>
                    <a:pt x="258826" y="402082"/>
                  </a:lnTo>
                  <a:lnTo>
                    <a:pt x="259968" y="400812"/>
                  </a:lnTo>
                  <a:lnTo>
                    <a:pt x="261366" y="400050"/>
                  </a:lnTo>
                  <a:lnTo>
                    <a:pt x="262763" y="399797"/>
                  </a:lnTo>
                  <a:lnTo>
                    <a:pt x="264159" y="399669"/>
                  </a:lnTo>
                  <a:lnTo>
                    <a:pt x="265556" y="399797"/>
                  </a:lnTo>
                  <a:lnTo>
                    <a:pt x="266700" y="400050"/>
                  </a:lnTo>
                  <a:lnTo>
                    <a:pt x="267969" y="400431"/>
                  </a:lnTo>
                  <a:lnTo>
                    <a:pt x="268985" y="401067"/>
                  </a:lnTo>
                  <a:lnTo>
                    <a:pt x="269747" y="401701"/>
                  </a:lnTo>
                  <a:lnTo>
                    <a:pt x="270509" y="402463"/>
                  </a:lnTo>
                  <a:lnTo>
                    <a:pt x="271780" y="403861"/>
                  </a:lnTo>
                  <a:close/>
                  <a:moveTo>
                    <a:pt x="180975" y="390906"/>
                  </a:moveTo>
                  <a:lnTo>
                    <a:pt x="191643" y="390906"/>
                  </a:lnTo>
                  <a:lnTo>
                    <a:pt x="191643" y="409449"/>
                  </a:lnTo>
                  <a:lnTo>
                    <a:pt x="191643" y="433579"/>
                  </a:lnTo>
                  <a:lnTo>
                    <a:pt x="180975" y="433579"/>
                  </a:lnTo>
                  <a:lnTo>
                    <a:pt x="180975" y="390906"/>
                  </a:lnTo>
                  <a:close/>
                  <a:moveTo>
                    <a:pt x="191643" y="379349"/>
                  </a:moveTo>
                  <a:lnTo>
                    <a:pt x="191643" y="384811"/>
                  </a:lnTo>
                  <a:lnTo>
                    <a:pt x="180975" y="384811"/>
                  </a:lnTo>
                  <a:lnTo>
                    <a:pt x="180975" y="374016"/>
                  </a:lnTo>
                  <a:lnTo>
                    <a:pt x="191643" y="374016"/>
                  </a:lnTo>
                  <a:lnTo>
                    <a:pt x="191643" y="379349"/>
                  </a:lnTo>
                  <a:close/>
                  <a:moveTo>
                    <a:pt x="445516" y="378461"/>
                  </a:moveTo>
                  <a:lnTo>
                    <a:pt x="456183" y="372999"/>
                  </a:lnTo>
                  <a:lnTo>
                    <a:pt x="456183" y="410211"/>
                  </a:lnTo>
                  <a:lnTo>
                    <a:pt x="456183" y="433579"/>
                  </a:lnTo>
                  <a:lnTo>
                    <a:pt x="445516" y="433579"/>
                  </a:lnTo>
                  <a:lnTo>
                    <a:pt x="445516" y="378461"/>
                  </a:lnTo>
                  <a:close/>
                  <a:moveTo>
                    <a:pt x="76707" y="146050"/>
                  </a:moveTo>
                  <a:lnTo>
                    <a:pt x="164083" y="146050"/>
                  </a:lnTo>
                  <a:lnTo>
                    <a:pt x="164083" y="95378"/>
                  </a:lnTo>
                  <a:lnTo>
                    <a:pt x="76707" y="95378"/>
                  </a:lnTo>
                  <a:lnTo>
                    <a:pt x="76707" y="55373"/>
                  </a:lnTo>
                  <a:lnTo>
                    <a:pt x="173355" y="55373"/>
                  </a:lnTo>
                  <a:lnTo>
                    <a:pt x="141223" y="0"/>
                  </a:lnTo>
                  <a:lnTo>
                    <a:pt x="4191" y="0"/>
                  </a:lnTo>
                  <a:lnTo>
                    <a:pt x="4191" y="241300"/>
                  </a:lnTo>
                  <a:lnTo>
                    <a:pt x="197484" y="241300"/>
                  </a:lnTo>
                  <a:lnTo>
                    <a:pt x="197484" y="185674"/>
                  </a:lnTo>
                  <a:lnTo>
                    <a:pt x="76707" y="185674"/>
                  </a:lnTo>
                  <a:lnTo>
                    <a:pt x="76707" y="146050"/>
                  </a:lnTo>
                  <a:close/>
                  <a:moveTo>
                    <a:pt x="326135" y="0"/>
                  </a:moveTo>
                  <a:lnTo>
                    <a:pt x="284988" y="78613"/>
                  </a:lnTo>
                  <a:lnTo>
                    <a:pt x="244093" y="0"/>
                  </a:lnTo>
                  <a:lnTo>
                    <a:pt x="164083" y="0"/>
                  </a:lnTo>
                  <a:lnTo>
                    <a:pt x="248284" y="146050"/>
                  </a:lnTo>
                  <a:lnTo>
                    <a:pt x="248284" y="241300"/>
                  </a:lnTo>
                  <a:lnTo>
                    <a:pt x="320547" y="241300"/>
                  </a:lnTo>
                  <a:lnTo>
                    <a:pt x="320547" y="146050"/>
                  </a:lnTo>
                  <a:lnTo>
                    <a:pt x="405003" y="0"/>
                  </a:lnTo>
                  <a:lnTo>
                    <a:pt x="326135" y="0"/>
                  </a:lnTo>
                  <a:close/>
                </a:path>
              </a:pathLst>
            </a:custGeom>
            <a:solidFill>
              <a:srgbClr val="4A4A4A">
                <a:alpha val="10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642" y="490922"/>
            <a:ext cx="5192022" cy="46615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3575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747" r:id="rId17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400" b="1" kern="1200">
          <a:solidFill>
            <a:srgbClr val="FFE600"/>
          </a:solidFill>
          <a:latin typeface="EYInterstate" panose="02000503020000020004" pitchFamily="2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09613" indent="-354013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077913" indent="-354013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433513" indent="-355600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787525" indent="-354013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B498BC-25BE-4A84-804B-0BF68A6ACE6E}"/>
              </a:ext>
            </a:extLst>
          </p:cNvPr>
          <p:cNvSpPr/>
          <p:nvPr/>
        </p:nvSpPr>
        <p:spPr>
          <a:xfrm>
            <a:off x="3646" y="958940"/>
            <a:ext cx="9136509" cy="138338"/>
          </a:xfrm>
          <a:prstGeom prst="rect">
            <a:avLst/>
          </a:prstGeom>
          <a:solidFill>
            <a:srgbClr val="FFD40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25600"/>
            <a:ext cx="8229600" cy="469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6415200"/>
            <a:ext cx="720000" cy="19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Page </a:t>
            </a:r>
            <a:fld id="{9AE4D82F-B047-469B-AC52-A46321747EAF}" type="slidenum">
              <a:rPr lang="en-GB" sz="1100" smtClean="0">
                <a:solidFill>
                  <a:schemeClr val="bg1"/>
                </a:solidFill>
              </a:rPr>
              <a:pPr/>
              <a:t>‹#›</a:t>
            </a:fld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12" name="Footer Placeholder 4"/>
          <p:cNvSpPr>
            <a:spLocks noGrp="1"/>
          </p:cNvSpPr>
          <p:nvPr/>
        </p:nvSpPr>
        <p:spPr>
          <a:xfrm>
            <a:off x="1242205" y="6415200"/>
            <a:ext cx="6659593" cy="19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dirty="0">
                <a:solidFill>
                  <a:schemeClr val="bg1"/>
                </a:solidFill>
              </a:rPr>
              <a:t>Copyright © 2019 Ernst &amp; Young Australia. All Rights Reserved. Liability limited by a scheme approved under Professional Standards Legislation</a:t>
            </a:r>
          </a:p>
        </p:txBody>
      </p:sp>
      <p:grpSp>
        <p:nvGrpSpPr>
          <p:cNvPr id="13" name="Group 4"/>
          <p:cNvGrpSpPr>
            <a:grpSpLocks noChangeAspect="1"/>
          </p:cNvGrpSpPr>
          <p:nvPr/>
        </p:nvGrpSpPr>
        <p:grpSpPr bwMode="auto">
          <a:xfrm>
            <a:off x="8285164" y="6327775"/>
            <a:ext cx="398462" cy="407988"/>
            <a:chOff x="5219" y="3986"/>
            <a:chExt cx="251" cy="257"/>
          </a:xfrm>
        </p:grpSpPr>
        <p:sp>
          <p:nvSpPr>
            <p:cNvPr id="14" name="AutoShape 3"/>
            <p:cNvSpPr>
              <a:spLocks noChangeAspect="1" noChangeArrowheads="1" noTextEdit="1"/>
            </p:cNvSpPr>
            <p:nvPr/>
          </p:nvSpPr>
          <p:spPr bwMode="auto">
            <a:xfrm>
              <a:off x="5219" y="3986"/>
              <a:ext cx="251" cy="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5221" y="4116"/>
              <a:ext cx="102" cy="127"/>
            </a:xfrm>
            <a:custGeom>
              <a:avLst/>
              <a:gdLst>
                <a:gd name="T0" fmla="*/ 343 w 914"/>
                <a:gd name="T1" fmla="*/ 692 h 1144"/>
                <a:gd name="T2" fmla="*/ 756 w 914"/>
                <a:gd name="T3" fmla="*/ 692 h 1144"/>
                <a:gd name="T4" fmla="*/ 756 w 914"/>
                <a:gd name="T5" fmla="*/ 452 h 1144"/>
                <a:gd name="T6" fmla="*/ 343 w 914"/>
                <a:gd name="T7" fmla="*/ 452 h 1144"/>
                <a:gd name="T8" fmla="*/ 343 w 914"/>
                <a:gd name="T9" fmla="*/ 263 h 1144"/>
                <a:gd name="T10" fmla="*/ 799 w 914"/>
                <a:gd name="T11" fmla="*/ 263 h 1144"/>
                <a:gd name="T12" fmla="*/ 648 w 914"/>
                <a:gd name="T13" fmla="*/ 0 h 1144"/>
                <a:gd name="T14" fmla="*/ 0 w 914"/>
                <a:gd name="T15" fmla="*/ 0 h 1144"/>
                <a:gd name="T16" fmla="*/ 0 w 914"/>
                <a:gd name="T17" fmla="*/ 1144 h 1144"/>
                <a:gd name="T18" fmla="*/ 914 w 914"/>
                <a:gd name="T19" fmla="*/ 1144 h 1144"/>
                <a:gd name="T20" fmla="*/ 914 w 914"/>
                <a:gd name="T21" fmla="*/ 881 h 1144"/>
                <a:gd name="T22" fmla="*/ 343 w 914"/>
                <a:gd name="T23" fmla="*/ 881 h 1144"/>
                <a:gd name="T24" fmla="*/ 343 w 914"/>
                <a:gd name="T25" fmla="*/ 692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4" h="1144">
                  <a:moveTo>
                    <a:pt x="343" y="692"/>
                  </a:moveTo>
                  <a:lnTo>
                    <a:pt x="756" y="692"/>
                  </a:lnTo>
                  <a:lnTo>
                    <a:pt x="756" y="452"/>
                  </a:lnTo>
                  <a:lnTo>
                    <a:pt x="343" y="452"/>
                  </a:lnTo>
                  <a:lnTo>
                    <a:pt x="343" y="263"/>
                  </a:lnTo>
                  <a:lnTo>
                    <a:pt x="799" y="263"/>
                  </a:lnTo>
                  <a:lnTo>
                    <a:pt x="648" y="0"/>
                  </a:lnTo>
                  <a:lnTo>
                    <a:pt x="0" y="0"/>
                  </a:lnTo>
                  <a:lnTo>
                    <a:pt x="0" y="1144"/>
                  </a:lnTo>
                  <a:lnTo>
                    <a:pt x="914" y="1144"/>
                  </a:lnTo>
                  <a:lnTo>
                    <a:pt x="914" y="881"/>
                  </a:lnTo>
                  <a:lnTo>
                    <a:pt x="343" y="881"/>
                  </a:lnTo>
                  <a:lnTo>
                    <a:pt x="343" y="69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/>
            </a:p>
          </p:txBody>
        </p:sp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5305" y="4116"/>
              <a:ext cx="127" cy="127"/>
            </a:xfrm>
            <a:custGeom>
              <a:avLst/>
              <a:gdLst>
                <a:gd name="T0" fmla="*/ 767 w 1140"/>
                <a:gd name="T1" fmla="*/ 0 h 1144"/>
                <a:gd name="T2" fmla="*/ 572 w 1140"/>
                <a:gd name="T3" fmla="*/ 373 h 1144"/>
                <a:gd name="T4" fmla="*/ 379 w 1140"/>
                <a:gd name="T5" fmla="*/ 0 h 1144"/>
                <a:gd name="T6" fmla="*/ 0 w 1140"/>
                <a:gd name="T7" fmla="*/ 0 h 1144"/>
                <a:gd name="T8" fmla="*/ 399 w 1140"/>
                <a:gd name="T9" fmla="*/ 692 h 1144"/>
                <a:gd name="T10" fmla="*/ 399 w 1140"/>
                <a:gd name="T11" fmla="*/ 1144 h 1144"/>
                <a:gd name="T12" fmla="*/ 740 w 1140"/>
                <a:gd name="T13" fmla="*/ 1144 h 1144"/>
                <a:gd name="T14" fmla="*/ 740 w 1140"/>
                <a:gd name="T15" fmla="*/ 692 h 1144"/>
                <a:gd name="T16" fmla="*/ 1140 w 1140"/>
                <a:gd name="T17" fmla="*/ 0 h 1144"/>
                <a:gd name="T18" fmla="*/ 767 w 1140"/>
                <a:gd name="T19" fmla="*/ 0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0" h="1144">
                  <a:moveTo>
                    <a:pt x="767" y="0"/>
                  </a:moveTo>
                  <a:lnTo>
                    <a:pt x="572" y="373"/>
                  </a:lnTo>
                  <a:lnTo>
                    <a:pt x="379" y="0"/>
                  </a:lnTo>
                  <a:lnTo>
                    <a:pt x="0" y="0"/>
                  </a:lnTo>
                  <a:lnTo>
                    <a:pt x="399" y="692"/>
                  </a:lnTo>
                  <a:lnTo>
                    <a:pt x="399" y="1144"/>
                  </a:lnTo>
                  <a:lnTo>
                    <a:pt x="740" y="1144"/>
                  </a:lnTo>
                  <a:lnTo>
                    <a:pt x="740" y="692"/>
                  </a:lnTo>
                  <a:lnTo>
                    <a:pt x="1140" y="0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5219" y="3986"/>
              <a:ext cx="251" cy="92"/>
            </a:xfrm>
            <a:custGeom>
              <a:avLst/>
              <a:gdLst>
                <a:gd name="T0" fmla="*/ 2259 w 2259"/>
                <a:gd name="T1" fmla="*/ 0 h 825"/>
                <a:gd name="T2" fmla="*/ 0 w 2259"/>
                <a:gd name="T3" fmla="*/ 825 h 825"/>
                <a:gd name="T4" fmla="*/ 2259 w 2259"/>
                <a:gd name="T5" fmla="*/ 426 h 825"/>
                <a:gd name="T6" fmla="*/ 2259 w 2259"/>
                <a:gd name="T7" fmla="*/ 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9" h="825">
                  <a:moveTo>
                    <a:pt x="2259" y="0"/>
                  </a:moveTo>
                  <a:lnTo>
                    <a:pt x="0" y="825"/>
                  </a:lnTo>
                  <a:lnTo>
                    <a:pt x="2259" y="426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3119ED0-7E2D-43E7-B5E9-79AB9FAFA6C8}"/>
              </a:ext>
            </a:extLst>
          </p:cNvPr>
          <p:cNvGrpSpPr/>
          <p:nvPr/>
        </p:nvGrpSpPr>
        <p:grpSpPr>
          <a:xfrm>
            <a:off x="-8546" y="2"/>
            <a:ext cx="9148700" cy="1063751"/>
            <a:chOff x="-12191" y="-3047"/>
            <a:chExt cx="9148700" cy="1063751"/>
          </a:xfrm>
        </p:grpSpPr>
        <p:sp>
          <p:nvSpPr>
            <p:cNvPr id="27" name="Freeform 489">
              <a:extLst>
                <a:ext uri="{FF2B5EF4-FFF2-40B4-BE49-F238E27FC236}">
                  <a16:creationId xmlns:a16="http://schemas.microsoft.com/office/drawing/2014/main" id="{ADEA3755-4D61-4DCB-81F6-2018B4ECBF8C}"/>
                </a:ext>
              </a:extLst>
            </p:cNvPr>
            <p:cNvSpPr/>
            <p:nvPr/>
          </p:nvSpPr>
          <p:spPr>
            <a:xfrm>
              <a:off x="-12191" y="-3047"/>
              <a:ext cx="4883893" cy="957071"/>
            </a:xfrm>
            <a:custGeom>
              <a:avLst/>
              <a:gdLst/>
              <a:ahLst/>
              <a:cxnLst/>
              <a:rect l="0" t="0" r="0" b="0"/>
              <a:pathLst>
                <a:path w="5603746" h="957071">
                  <a:moveTo>
                    <a:pt x="5603746" y="957071"/>
                  </a:moveTo>
                  <a:lnTo>
                    <a:pt x="3970019" y="957071"/>
                  </a:lnTo>
                  <a:lnTo>
                    <a:pt x="0" y="0"/>
                  </a:lnTo>
                  <a:lnTo>
                    <a:pt x="3995292" y="0"/>
                  </a:lnTo>
                  <a:lnTo>
                    <a:pt x="5603746" y="957071"/>
                  </a:lnTo>
                  <a:close/>
                </a:path>
              </a:pathLst>
            </a:custGeom>
            <a:solidFill>
              <a:srgbClr val="FFEE99">
                <a:alpha val="10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490">
              <a:extLst>
                <a:ext uri="{FF2B5EF4-FFF2-40B4-BE49-F238E27FC236}">
                  <a16:creationId xmlns:a16="http://schemas.microsoft.com/office/drawing/2014/main" id="{C6844414-7717-48E8-89FC-6DAB589E8D8C}"/>
                </a:ext>
              </a:extLst>
            </p:cNvPr>
            <p:cNvSpPr/>
            <p:nvPr/>
          </p:nvSpPr>
          <p:spPr>
            <a:xfrm>
              <a:off x="-12191" y="-3047"/>
              <a:ext cx="3970019" cy="957071"/>
            </a:xfrm>
            <a:custGeom>
              <a:avLst/>
              <a:gdLst/>
              <a:ahLst/>
              <a:cxnLst/>
              <a:rect l="0" t="0" r="0" b="0"/>
              <a:pathLst>
                <a:path w="3970019" h="957071">
                  <a:moveTo>
                    <a:pt x="0" y="0"/>
                  </a:moveTo>
                  <a:lnTo>
                    <a:pt x="3970019" y="957071"/>
                  </a:lnTo>
                  <a:lnTo>
                    <a:pt x="0" y="9570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6CC">
                <a:alpha val="10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Freeform 491">
              <a:extLst>
                <a:ext uri="{FF2B5EF4-FFF2-40B4-BE49-F238E27FC236}">
                  <a16:creationId xmlns:a16="http://schemas.microsoft.com/office/drawing/2014/main" id="{20FEB72F-0E7B-42C1-996C-2E8652D813B4}"/>
                </a:ext>
              </a:extLst>
            </p:cNvPr>
            <p:cNvSpPr/>
            <p:nvPr/>
          </p:nvSpPr>
          <p:spPr>
            <a:xfrm>
              <a:off x="3317160" y="-3047"/>
              <a:ext cx="3322693" cy="1063751"/>
            </a:xfrm>
            <a:custGeom>
              <a:avLst/>
              <a:gdLst/>
              <a:ahLst/>
              <a:cxnLst/>
              <a:rect l="0" t="0" r="0" b="0"/>
              <a:pathLst>
                <a:path w="4442460" h="957071">
                  <a:moveTo>
                    <a:pt x="2426081" y="957071"/>
                  </a:moveTo>
                  <a:lnTo>
                    <a:pt x="1608455" y="957071"/>
                  </a:lnTo>
                  <a:lnTo>
                    <a:pt x="0" y="0"/>
                  </a:lnTo>
                  <a:lnTo>
                    <a:pt x="4442460" y="0"/>
                  </a:lnTo>
                  <a:lnTo>
                    <a:pt x="2426081" y="957071"/>
                  </a:lnTo>
                  <a:close/>
                </a:path>
              </a:pathLst>
            </a:custGeom>
            <a:solidFill>
              <a:srgbClr val="FFE566">
                <a:alpha val="10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Freeform 492">
              <a:extLst>
                <a:ext uri="{FF2B5EF4-FFF2-40B4-BE49-F238E27FC236}">
                  <a16:creationId xmlns:a16="http://schemas.microsoft.com/office/drawing/2014/main" id="{E4A3A288-3894-40D9-829F-6BBEC7CB51E6}"/>
                </a:ext>
              </a:extLst>
            </p:cNvPr>
            <p:cNvSpPr/>
            <p:nvPr/>
          </p:nvSpPr>
          <p:spPr>
            <a:xfrm>
              <a:off x="5149468" y="-3047"/>
              <a:ext cx="3987041" cy="1063751"/>
            </a:xfrm>
            <a:custGeom>
              <a:avLst/>
              <a:gdLst/>
              <a:ahLst/>
              <a:cxnLst/>
              <a:rect l="0" t="0" r="0" b="0"/>
              <a:pathLst>
                <a:path w="5782056" h="957071">
                  <a:moveTo>
                    <a:pt x="5782056" y="957071"/>
                  </a:moveTo>
                  <a:lnTo>
                    <a:pt x="0" y="957071"/>
                  </a:lnTo>
                  <a:lnTo>
                    <a:pt x="2016633" y="0"/>
                  </a:lnTo>
                  <a:lnTo>
                    <a:pt x="5782056" y="0"/>
                  </a:lnTo>
                  <a:lnTo>
                    <a:pt x="5782056" y="957071"/>
                  </a:lnTo>
                  <a:close/>
                </a:path>
              </a:pathLst>
            </a:custGeom>
            <a:solidFill>
              <a:srgbClr val="FFD4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493">
              <a:extLst>
                <a:ext uri="{FF2B5EF4-FFF2-40B4-BE49-F238E27FC236}">
                  <a16:creationId xmlns:a16="http://schemas.microsoft.com/office/drawing/2014/main" id="{7047C096-198D-4F14-B21A-992352C2AC96}"/>
                </a:ext>
              </a:extLst>
            </p:cNvPr>
            <p:cNvSpPr/>
            <p:nvPr/>
          </p:nvSpPr>
          <p:spPr>
            <a:xfrm>
              <a:off x="0" y="137160"/>
              <a:ext cx="6038231" cy="923544"/>
            </a:xfrm>
            <a:custGeom>
              <a:avLst/>
              <a:gdLst/>
              <a:ahLst/>
              <a:cxnLst/>
              <a:rect l="0" t="0" r="0" b="0"/>
              <a:pathLst>
                <a:path w="7380731" h="923544">
                  <a:moveTo>
                    <a:pt x="7380731" y="0"/>
                  </a:moveTo>
                  <a:lnTo>
                    <a:pt x="0" y="0"/>
                  </a:lnTo>
                  <a:lnTo>
                    <a:pt x="0" y="923544"/>
                  </a:lnTo>
                  <a:lnTo>
                    <a:pt x="6391021" y="923544"/>
                  </a:lnTo>
                  <a:lnTo>
                    <a:pt x="7380731" y="0"/>
                  </a:lnTo>
                  <a:close/>
                </a:path>
              </a:pathLst>
            </a:custGeom>
            <a:solidFill>
              <a:srgbClr val="2E2E3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503">
              <a:extLst>
                <a:ext uri="{FF2B5EF4-FFF2-40B4-BE49-F238E27FC236}">
                  <a16:creationId xmlns:a16="http://schemas.microsoft.com/office/drawing/2014/main" id="{FB87029B-550D-439B-BA67-8E1904F99E7D}"/>
                </a:ext>
              </a:extLst>
            </p:cNvPr>
            <p:cNvSpPr/>
            <p:nvPr/>
          </p:nvSpPr>
          <p:spPr>
            <a:xfrm>
              <a:off x="8410839" y="185929"/>
              <a:ext cx="477011" cy="173736"/>
            </a:xfrm>
            <a:custGeom>
              <a:avLst/>
              <a:gdLst/>
              <a:ahLst/>
              <a:cxnLst/>
              <a:rect l="0" t="0" r="0" b="0"/>
              <a:pathLst>
                <a:path w="477011" h="173736">
                  <a:moveTo>
                    <a:pt x="477011" y="0"/>
                  </a:moveTo>
                  <a:lnTo>
                    <a:pt x="0" y="173736"/>
                  </a:lnTo>
                  <a:lnTo>
                    <a:pt x="477011" y="89662"/>
                  </a:lnTo>
                  <a:lnTo>
                    <a:pt x="477011" y="0"/>
                  </a:lnTo>
                  <a:close/>
                </a:path>
              </a:pathLst>
            </a:custGeom>
            <a:solidFill>
              <a:srgbClr val="4A4A4A">
                <a:alpha val="10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504">
              <a:extLst>
                <a:ext uri="{FF2B5EF4-FFF2-40B4-BE49-F238E27FC236}">
                  <a16:creationId xmlns:a16="http://schemas.microsoft.com/office/drawing/2014/main" id="{925CF529-C9A1-4CAE-AA9F-640F1B8BF50A}"/>
                </a:ext>
              </a:extLst>
            </p:cNvPr>
            <p:cNvSpPr/>
            <p:nvPr/>
          </p:nvSpPr>
          <p:spPr>
            <a:xfrm>
              <a:off x="8410839" y="431292"/>
              <a:ext cx="595883" cy="451105"/>
            </a:xfrm>
            <a:custGeom>
              <a:avLst/>
              <a:gdLst/>
              <a:ahLst/>
              <a:cxnLst/>
              <a:rect l="0" t="0" r="0" b="0"/>
              <a:pathLst>
                <a:path w="595883" h="451105">
                  <a:moveTo>
                    <a:pt x="49656" y="340106"/>
                  </a:moveTo>
                  <a:lnTo>
                    <a:pt x="49656" y="340106"/>
                  </a:lnTo>
                  <a:lnTo>
                    <a:pt x="49656" y="338455"/>
                  </a:lnTo>
                  <a:lnTo>
                    <a:pt x="49403" y="337312"/>
                  </a:lnTo>
                  <a:lnTo>
                    <a:pt x="48894" y="334645"/>
                  </a:lnTo>
                  <a:lnTo>
                    <a:pt x="47625" y="332487"/>
                  </a:lnTo>
                  <a:lnTo>
                    <a:pt x="46481" y="330962"/>
                  </a:lnTo>
                  <a:lnTo>
                    <a:pt x="44831" y="329566"/>
                  </a:lnTo>
                  <a:lnTo>
                    <a:pt x="43560" y="328549"/>
                  </a:lnTo>
                  <a:lnTo>
                    <a:pt x="42164" y="327787"/>
                  </a:lnTo>
                  <a:lnTo>
                    <a:pt x="40893" y="326899"/>
                  </a:lnTo>
                  <a:lnTo>
                    <a:pt x="42291" y="326010"/>
                  </a:lnTo>
                  <a:lnTo>
                    <a:pt x="43688" y="324993"/>
                  </a:lnTo>
                  <a:lnTo>
                    <a:pt x="44704" y="323597"/>
                  </a:lnTo>
                  <a:lnTo>
                    <a:pt x="45846" y="322199"/>
                  </a:lnTo>
                  <a:lnTo>
                    <a:pt x="46735" y="320549"/>
                  </a:lnTo>
                  <a:lnTo>
                    <a:pt x="47117" y="319024"/>
                  </a:lnTo>
                  <a:lnTo>
                    <a:pt x="47497" y="317247"/>
                  </a:lnTo>
                  <a:lnTo>
                    <a:pt x="47497" y="315214"/>
                  </a:lnTo>
                  <a:lnTo>
                    <a:pt x="47497" y="313691"/>
                  </a:lnTo>
                  <a:lnTo>
                    <a:pt x="47243" y="311912"/>
                  </a:lnTo>
                  <a:lnTo>
                    <a:pt x="46863" y="310516"/>
                  </a:lnTo>
                  <a:lnTo>
                    <a:pt x="46481" y="308864"/>
                  </a:lnTo>
                  <a:lnTo>
                    <a:pt x="45846" y="307468"/>
                  </a:lnTo>
                  <a:lnTo>
                    <a:pt x="44831" y="306070"/>
                  </a:lnTo>
                  <a:lnTo>
                    <a:pt x="43942" y="305055"/>
                  </a:lnTo>
                  <a:lnTo>
                    <a:pt x="42926" y="304166"/>
                  </a:lnTo>
                  <a:lnTo>
                    <a:pt x="41529" y="303149"/>
                  </a:lnTo>
                  <a:lnTo>
                    <a:pt x="40258" y="302387"/>
                  </a:lnTo>
                  <a:lnTo>
                    <a:pt x="38734" y="301753"/>
                  </a:lnTo>
                  <a:lnTo>
                    <a:pt x="37083" y="301118"/>
                  </a:lnTo>
                  <a:lnTo>
                    <a:pt x="35306" y="300737"/>
                  </a:lnTo>
                  <a:lnTo>
                    <a:pt x="33401" y="300101"/>
                  </a:lnTo>
                  <a:lnTo>
                    <a:pt x="31622" y="300101"/>
                  </a:lnTo>
                  <a:lnTo>
                    <a:pt x="29336" y="299974"/>
                  </a:lnTo>
                  <a:lnTo>
                    <a:pt x="4191" y="299974"/>
                  </a:lnTo>
                  <a:lnTo>
                    <a:pt x="4191" y="358775"/>
                  </a:lnTo>
                  <a:lnTo>
                    <a:pt x="29209" y="358775"/>
                  </a:lnTo>
                  <a:lnTo>
                    <a:pt x="31622" y="358775"/>
                  </a:lnTo>
                  <a:lnTo>
                    <a:pt x="33528" y="358522"/>
                  </a:lnTo>
                  <a:lnTo>
                    <a:pt x="35814" y="358141"/>
                  </a:lnTo>
                  <a:lnTo>
                    <a:pt x="37718" y="357505"/>
                  </a:lnTo>
                  <a:lnTo>
                    <a:pt x="39496" y="356743"/>
                  </a:lnTo>
                  <a:lnTo>
                    <a:pt x="41275" y="355981"/>
                  </a:lnTo>
                  <a:lnTo>
                    <a:pt x="42926" y="354966"/>
                  </a:lnTo>
                  <a:lnTo>
                    <a:pt x="44068" y="353823"/>
                  </a:lnTo>
                  <a:lnTo>
                    <a:pt x="45339" y="352553"/>
                  </a:lnTo>
                  <a:lnTo>
                    <a:pt x="46481" y="351029"/>
                  </a:lnTo>
                  <a:lnTo>
                    <a:pt x="47497" y="349631"/>
                  </a:lnTo>
                  <a:lnTo>
                    <a:pt x="48006" y="347854"/>
                  </a:lnTo>
                  <a:lnTo>
                    <a:pt x="48894" y="346203"/>
                  </a:lnTo>
                  <a:lnTo>
                    <a:pt x="49276" y="344298"/>
                  </a:lnTo>
                  <a:lnTo>
                    <a:pt x="49403" y="342012"/>
                  </a:lnTo>
                  <a:lnTo>
                    <a:pt x="49656" y="340106"/>
                  </a:lnTo>
                  <a:close/>
                  <a:moveTo>
                    <a:pt x="29209" y="348997"/>
                  </a:moveTo>
                  <a:lnTo>
                    <a:pt x="15113" y="348997"/>
                  </a:lnTo>
                  <a:lnTo>
                    <a:pt x="15113" y="332105"/>
                  </a:lnTo>
                  <a:lnTo>
                    <a:pt x="29209" y="332105"/>
                  </a:lnTo>
                  <a:lnTo>
                    <a:pt x="31368" y="332360"/>
                  </a:lnTo>
                  <a:lnTo>
                    <a:pt x="33019" y="332487"/>
                  </a:lnTo>
                  <a:lnTo>
                    <a:pt x="34543" y="333122"/>
                  </a:lnTo>
                  <a:lnTo>
                    <a:pt x="35814" y="334264"/>
                  </a:lnTo>
                  <a:lnTo>
                    <a:pt x="36703" y="335280"/>
                  </a:lnTo>
                  <a:lnTo>
                    <a:pt x="37592" y="336931"/>
                  </a:lnTo>
                  <a:lnTo>
                    <a:pt x="37972" y="338455"/>
                  </a:lnTo>
                  <a:lnTo>
                    <a:pt x="38100" y="340487"/>
                  </a:lnTo>
                  <a:lnTo>
                    <a:pt x="37972" y="342393"/>
                  </a:lnTo>
                  <a:lnTo>
                    <a:pt x="37592" y="344043"/>
                  </a:lnTo>
                  <a:lnTo>
                    <a:pt x="36576" y="345568"/>
                  </a:lnTo>
                  <a:lnTo>
                    <a:pt x="35814" y="346583"/>
                  </a:lnTo>
                  <a:lnTo>
                    <a:pt x="34543" y="347599"/>
                  </a:lnTo>
                  <a:lnTo>
                    <a:pt x="33019" y="348362"/>
                  </a:lnTo>
                  <a:lnTo>
                    <a:pt x="31242" y="348869"/>
                  </a:lnTo>
                  <a:lnTo>
                    <a:pt x="29209" y="348997"/>
                  </a:lnTo>
                  <a:close/>
                  <a:moveTo>
                    <a:pt x="28956" y="322580"/>
                  </a:moveTo>
                  <a:lnTo>
                    <a:pt x="15113" y="322580"/>
                  </a:lnTo>
                  <a:lnTo>
                    <a:pt x="15113" y="310135"/>
                  </a:lnTo>
                  <a:lnTo>
                    <a:pt x="28575" y="310135"/>
                  </a:lnTo>
                  <a:lnTo>
                    <a:pt x="30226" y="310262"/>
                  </a:lnTo>
                  <a:lnTo>
                    <a:pt x="32004" y="310516"/>
                  </a:lnTo>
                  <a:lnTo>
                    <a:pt x="33146" y="310897"/>
                  </a:lnTo>
                  <a:lnTo>
                    <a:pt x="34417" y="311405"/>
                  </a:lnTo>
                  <a:lnTo>
                    <a:pt x="35179" y="312674"/>
                  </a:lnTo>
                  <a:lnTo>
                    <a:pt x="35814" y="313691"/>
                  </a:lnTo>
                  <a:lnTo>
                    <a:pt x="35941" y="314833"/>
                  </a:lnTo>
                  <a:lnTo>
                    <a:pt x="36194" y="316485"/>
                  </a:lnTo>
                  <a:lnTo>
                    <a:pt x="36194" y="317374"/>
                  </a:lnTo>
                  <a:lnTo>
                    <a:pt x="35941" y="318643"/>
                  </a:lnTo>
                  <a:lnTo>
                    <a:pt x="35559" y="319660"/>
                  </a:lnTo>
                  <a:lnTo>
                    <a:pt x="34925" y="320422"/>
                  </a:lnTo>
                  <a:lnTo>
                    <a:pt x="33781" y="321183"/>
                  </a:lnTo>
                  <a:lnTo>
                    <a:pt x="32511" y="321945"/>
                  </a:lnTo>
                  <a:lnTo>
                    <a:pt x="31242" y="322326"/>
                  </a:lnTo>
                  <a:lnTo>
                    <a:pt x="28956" y="322580"/>
                  </a:lnTo>
                  <a:close/>
                  <a:moveTo>
                    <a:pt x="57022" y="340233"/>
                  </a:moveTo>
                  <a:lnTo>
                    <a:pt x="57022" y="315976"/>
                  </a:lnTo>
                  <a:lnTo>
                    <a:pt x="67691" y="315976"/>
                  </a:lnTo>
                  <a:lnTo>
                    <a:pt x="67691" y="339725"/>
                  </a:lnTo>
                  <a:lnTo>
                    <a:pt x="67691" y="341885"/>
                  </a:lnTo>
                  <a:lnTo>
                    <a:pt x="68071" y="344298"/>
                  </a:lnTo>
                  <a:lnTo>
                    <a:pt x="68706" y="346075"/>
                  </a:lnTo>
                  <a:lnTo>
                    <a:pt x="69722" y="347473"/>
                  </a:lnTo>
                  <a:lnTo>
                    <a:pt x="70739" y="348616"/>
                  </a:lnTo>
                  <a:lnTo>
                    <a:pt x="71881" y="349378"/>
                  </a:lnTo>
                  <a:lnTo>
                    <a:pt x="73659" y="349758"/>
                  </a:lnTo>
                  <a:lnTo>
                    <a:pt x="75692" y="350012"/>
                  </a:lnTo>
                  <a:lnTo>
                    <a:pt x="77469" y="349758"/>
                  </a:lnTo>
                  <a:lnTo>
                    <a:pt x="78993" y="349378"/>
                  </a:lnTo>
                  <a:lnTo>
                    <a:pt x="80391" y="348616"/>
                  </a:lnTo>
                  <a:lnTo>
                    <a:pt x="81660" y="347473"/>
                  </a:lnTo>
                  <a:lnTo>
                    <a:pt x="82422" y="346075"/>
                  </a:lnTo>
                  <a:lnTo>
                    <a:pt x="83057" y="344043"/>
                  </a:lnTo>
                  <a:lnTo>
                    <a:pt x="83439" y="341885"/>
                  </a:lnTo>
                  <a:lnTo>
                    <a:pt x="83439" y="339725"/>
                  </a:lnTo>
                  <a:lnTo>
                    <a:pt x="83439" y="315976"/>
                  </a:lnTo>
                  <a:lnTo>
                    <a:pt x="94106" y="315976"/>
                  </a:lnTo>
                  <a:lnTo>
                    <a:pt x="94106" y="358775"/>
                  </a:lnTo>
                  <a:lnTo>
                    <a:pt x="83439" y="358775"/>
                  </a:lnTo>
                  <a:lnTo>
                    <a:pt x="83439" y="355347"/>
                  </a:lnTo>
                  <a:lnTo>
                    <a:pt x="82677" y="356362"/>
                  </a:lnTo>
                  <a:lnTo>
                    <a:pt x="81406" y="357379"/>
                  </a:lnTo>
                  <a:lnTo>
                    <a:pt x="80264" y="358141"/>
                  </a:lnTo>
                  <a:lnTo>
                    <a:pt x="78993" y="358522"/>
                  </a:lnTo>
                  <a:lnTo>
                    <a:pt x="77723" y="359156"/>
                  </a:lnTo>
                  <a:lnTo>
                    <a:pt x="76327" y="359283"/>
                  </a:lnTo>
                  <a:lnTo>
                    <a:pt x="74676" y="359537"/>
                  </a:lnTo>
                  <a:lnTo>
                    <a:pt x="73279" y="359792"/>
                  </a:lnTo>
                  <a:lnTo>
                    <a:pt x="70739" y="359537"/>
                  </a:lnTo>
                  <a:lnTo>
                    <a:pt x="68580" y="359156"/>
                  </a:lnTo>
                  <a:lnTo>
                    <a:pt x="66802" y="358522"/>
                  </a:lnTo>
                  <a:lnTo>
                    <a:pt x="64769" y="357760"/>
                  </a:lnTo>
                  <a:lnTo>
                    <a:pt x="63118" y="356617"/>
                  </a:lnTo>
                  <a:lnTo>
                    <a:pt x="61976" y="355600"/>
                  </a:lnTo>
                  <a:lnTo>
                    <a:pt x="60959" y="353949"/>
                  </a:lnTo>
                  <a:lnTo>
                    <a:pt x="59817" y="352553"/>
                  </a:lnTo>
                  <a:lnTo>
                    <a:pt x="59181" y="351029"/>
                  </a:lnTo>
                  <a:lnTo>
                    <a:pt x="58546" y="349631"/>
                  </a:lnTo>
                  <a:lnTo>
                    <a:pt x="57784" y="346203"/>
                  </a:lnTo>
                  <a:lnTo>
                    <a:pt x="57150" y="343028"/>
                  </a:lnTo>
                  <a:lnTo>
                    <a:pt x="57022" y="340233"/>
                  </a:lnTo>
                  <a:close/>
                  <a:moveTo>
                    <a:pt x="218947" y="358775"/>
                  </a:moveTo>
                  <a:lnTo>
                    <a:pt x="208406" y="358775"/>
                  </a:lnTo>
                  <a:lnTo>
                    <a:pt x="208406" y="315976"/>
                  </a:lnTo>
                  <a:lnTo>
                    <a:pt x="218947" y="315976"/>
                  </a:lnTo>
                  <a:lnTo>
                    <a:pt x="218947" y="319660"/>
                  </a:lnTo>
                  <a:lnTo>
                    <a:pt x="220091" y="318643"/>
                  </a:lnTo>
                  <a:lnTo>
                    <a:pt x="221106" y="317374"/>
                  </a:lnTo>
                  <a:lnTo>
                    <a:pt x="222250" y="316866"/>
                  </a:lnTo>
                  <a:lnTo>
                    <a:pt x="223646" y="316230"/>
                  </a:lnTo>
                  <a:lnTo>
                    <a:pt x="225043" y="315595"/>
                  </a:lnTo>
                  <a:lnTo>
                    <a:pt x="226441" y="315214"/>
                  </a:lnTo>
                  <a:lnTo>
                    <a:pt x="227965" y="315087"/>
                  </a:lnTo>
                  <a:lnTo>
                    <a:pt x="229616" y="314833"/>
                  </a:lnTo>
                  <a:lnTo>
                    <a:pt x="231393" y="315087"/>
                  </a:lnTo>
                  <a:lnTo>
                    <a:pt x="233171" y="315214"/>
                  </a:lnTo>
                  <a:lnTo>
                    <a:pt x="234950" y="315849"/>
                  </a:lnTo>
                  <a:lnTo>
                    <a:pt x="236346" y="316230"/>
                  </a:lnTo>
                  <a:lnTo>
                    <a:pt x="237997" y="316866"/>
                  </a:lnTo>
                  <a:lnTo>
                    <a:pt x="239141" y="317881"/>
                  </a:lnTo>
                  <a:lnTo>
                    <a:pt x="240156" y="318770"/>
                  </a:lnTo>
                  <a:lnTo>
                    <a:pt x="241300" y="320041"/>
                  </a:lnTo>
                  <a:lnTo>
                    <a:pt x="242316" y="321183"/>
                  </a:lnTo>
                  <a:lnTo>
                    <a:pt x="242951" y="322835"/>
                  </a:lnTo>
                  <a:lnTo>
                    <a:pt x="243967" y="324231"/>
                  </a:lnTo>
                  <a:lnTo>
                    <a:pt x="244347" y="326010"/>
                  </a:lnTo>
                  <a:lnTo>
                    <a:pt x="244729" y="327914"/>
                  </a:lnTo>
                  <a:lnTo>
                    <a:pt x="245109" y="329947"/>
                  </a:lnTo>
                  <a:lnTo>
                    <a:pt x="245364" y="332105"/>
                  </a:lnTo>
                  <a:lnTo>
                    <a:pt x="245364" y="334518"/>
                  </a:lnTo>
                  <a:lnTo>
                    <a:pt x="245364" y="358775"/>
                  </a:lnTo>
                  <a:lnTo>
                    <a:pt x="234822" y="358775"/>
                  </a:lnTo>
                  <a:lnTo>
                    <a:pt x="234822" y="335154"/>
                  </a:lnTo>
                  <a:lnTo>
                    <a:pt x="234822" y="332487"/>
                  </a:lnTo>
                  <a:lnTo>
                    <a:pt x="234188" y="330581"/>
                  </a:lnTo>
                  <a:lnTo>
                    <a:pt x="233553" y="328804"/>
                  </a:lnTo>
                  <a:lnTo>
                    <a:pt x="232791" y="327153"/>
                  </a:lnTo>
                  <a:lnTo>
                    <a:pt x="231775" y="326137"/>
                  </a:lnTo>
                  <a:lnTo>
                    <a:pt x="230378" y="325374"/>
                  </a:lnTo>
                  <a:lnTo>
                    <a:pt x="228981" y="324993"/>
                  </a:lnTo>
                  <a:lnTo>
                    <a:pt x="227076" y="324739"/>
                  </a:lnTo>
                  <a:lnTo>
                    <a:pt x="225043" y="324993"/>
                  </a:lnTo>
                  <a:lnTo>
                    <a:pt x="223393" y="325374"/>
                  </a:lnTo>
                  <a:lnTo>
                    <a:pt x="222122" y="326137"/>
                  </a:lnTo>
                  <a:lnTo>
                    <a:pt x="221106" y="327153"/>
                  </a:lnTo>
                  <a:lnTo>
                    <a:pt x="220091" y="328804"/>
                  </a:lnTo>
                  <a:lnTo>
                    <a:pt x="219329" y="330708"/>
                  </a:lnTo>
                  <a:lnTo>
                    <a:pt x="218947" y="332741"/>
                  </a:lnTo>
                  <a:lnTo>
                    <a:pt x="218947" y="335154"/>
                  </a:lnTo>
                  <a:lnTo>
                    <a:pt x="218947" y="358775"/>
                  </a:lnTo>
                  <a:close/>
                  <a:moveTo>
                    <a:pt x="114427" y="335916"/>
                  </a:moveTo>
                  <a:lnTo>
                    <a:pt x="114427" y="358775"/>
                  </a:lnTo>
                  <a:lnTo>
                    <a:pt x="103631" y="358775"/>
                  </a:lnTo>
                  <a:lnTo>
                    <a:pt x="103631" y="315976"/>
                  </a:lnTo>
                  <a:lnTo>
                    <a:pt x="114427" y="315976"/>
                  </a:lnTo>
                  <a:lnTo>
                    <a:pt x="114427" y="335916"/>
                  </a:lnTo>
                  <a:close/>
                  <a:moveTo>
                    <a:pt x="123697" y="303276"/>
                  </a:moveTo>
                  <a:lnTo>
                    <a:pt x="134493" y="298197"/>
                  </a:lnTo>
                  <a:lnTo>
                    <a:pt x="134493" y="336931"/>
                  </a:lnTo>
                  <a:lnTo>
                    <a:pt x="134493" y="358775"/>
                  </a:lnTo>
                  <a:lnTo>
                    <a:pt x="123697" y="358775"/>
                  </a:lnTo>
                  <a:lnTo>
                    <a:pt x="123697" y="303276"/>
                  </a:lnTo>
                  <a:close/>
                  <a:moveTo>
                    <a:pt x="168020" y="319024"/>
                  </a:moveTo>
                  <a:lnTo>
                    <a:pt x="168020" y="319024"/>
                  </a:lnTo>
                  <a:lnTo>
                    <a:pt x="167258" y="317881"/>
                  </a:lnTo>
                  <a:lnTo>
                    <a:pt x="165989" y="317247"/>
                  </a:lnTo>
                  <a:lnTo>
                    <a:pt x="164845" y="316485"/>
                  </a:lnTo>
                  <a:lnTo>
                    <a:pt x="163830" y="315976"/>
                  </a:lnTo>
                  <a:lnTo>
                    <a:pt x="162432" y="315595"/>
                  </a:lnTo>
                  <a:lnTo>
                    <a:pt x="161290" y="315087"/>
                  </a:lnTo>
                  <a:lnTo>
                    <a:pt x="158750" y="314833"/>
                  </a:lnTo>
                  <a:lnTo>
                    <a:pt x="156718" y="315087"/>
                  </a:lnTo>
                  <a:lnTo>
                    <a:pt x="154685" y="315214"/>
                  </a:lnTo>
                  <a:lnTo>
                    <a:pt x="153161" y="315849"/>
                  </a:lnTo>
                  <a:lnTo>
                    <a:pt x="151510" y="316485"/>
                  </a:lnTo>
                  <a:lnTo>
                    <a:pt x="150114" y="317247"/>
                  </a:lnTo>
                  <a:lnTo>
                    <a:pt x="148590" y="318262"/>
                  </a:lnTo>
                  <a:lnTo>
                    <a:pt x="147319" y="319660"/>
                  </a:lnTo>
                  <a:lnTo>
                    <a:pt x="146431" y="320803"/>
                  </a:lnTo>
                  <a:lnTo>
                    <a:pt x="145160" y="322326"/>
                  </a:lnTo>
                  <a:lnTo>
                    <a:pt x="144398" y="323978"/>
                  </a:lnTo>
                  <a:lnTo>
                    <a:pt x="143636" y="325755"/>
                  </a:lnTo>
                  <a:lnTo>
                    <a:pt x="142875" y="327787"/>
                  </a:lnTo>
                  <a:lnTo>
                    <a:pt x="142367" y="329693"/>
                  </a:lnTo>
                  <a:lnTo>
                    <a:pt x="141985" y="332105"/>
                  </a:lnTo>
                  <a:lnTo>
                    <a:pt x="141858" y="334518"/>
                  </a:lnTo>
                  <a:lnTo>
                    <a:pt x="141858" y="336931"/>
                  </a:lnTo>
                  <a:lnTo>
                    <a:pt x="141858" y="339725"/>
                  </a:lnTo>
                  <a:lnTo>
                    <a:pt x="141985" y="341885"/>
                  </a:lnTo>
                  <a:lnTo>
                    <a:pt x="142367" y="344298"/>
                  </a:lnTo>
                  <a:lnTo>
                    <a:pt x="142875" y="346456"/>
                  </a:lnTo>
                  <a:lnTo>
                    <a:pt x="143636" y="348616"/>
                  </a:lnTo>
                  <a:lnTo>
                    <a:pt x="144144" y="350393"/>
                  </a:lnTo>
                  <a:lnTo>
                    <a:pt x="145033" y="352172"/>
                  </a:lnTo>
                  <a:lnTo>
                    <a:pt x="146177" y="353568"/>
                  </a:lnTo>
                  <a:lnTo>
                    <a:pt x="147319" y="355219"/>
                  </a:lnTo>
                  <a:lnTo>
                    <a:pt x="148335" y="356108"/>
                  </a:lnTo>
                  <a:lnTo>
                    <a:pt x="149986" y="357379"/>
                  </a:lnTo>
                  <a:lnTo>
                    <a:pt x="151383" y="358141"/>
                  </a:lnTo>
                  <a:lnTo>
                    <a:pt x="152907" y="358775"/>
                  </a:lnTo>
                  <a:lnTo>
                    <a:pt x="154558" y="359283"/>
                  </a:lnTo>
                  <a:lnTo>
                    <a:pt x="156464" y="359537"/>
                  </a:lnTo>
                  <a:lnTo>
                    <a:pt x="158495" y="359792"/>
                  </a:lnTo>
                  <a:lnTo>
                    <a:pt x="159639" y="359537"/>
                  </a:lnTo>
                  <a:lnTo>
                    <a:pt x="161035" y="359283"/>
                  </a:lnTo>
                  <a:lnTo>
                    <a:pt x="162306" y="359156"/>
                  </a:lnTo>
                  <a:lnTo>
                    <a:pt x="163448" y="358775"/>
                  </a:lnTo>
                  <a:lnTo>
                    <a:pt x="164718" y="358141"/>
                  </a:lnTo>
                  <a:lnTo>
                    <a:pt x="165861" y="357505"/>
                  </a:lnTo>
                  <a:lnTo>
                    <a:pt x="167005" y="356617"/>
                  </a:lnTo>
                  <a:lnTo>
                    <a:pt x="168020" y="355600"/>
                  </a:lnTo>
                  <a:lnTo>
                    <a:pt x="168020" y="358775"/>
                  </a:lnTo>
                  <a:lnTo>
                    <a:pt x="178816" y="358775"/>
                  </a:lnTo>
                  <a:lnTo>
                    <a:pt x="178816" y="298197"/>
                  </a:lnTo>
                  <a:lnTo>
                    <a:pt x="168020" y="303276"/>
                  </a:lnTo>
                  <a:lnTo>
                    <a:pt x="168020" y="319024"/>
                  </a:lnTo>
                  <a:close/>
                  <a:moveTo>
                    <a:pt x="160528" y="350012"/>
                  </a:moveTo>
                  <a:lnTo>
                    <a:pt x="160528" y="350012"/>
                  </a:lnTo>
                  <a:lnTo>
                    <a:pt x="159257" y="349758"/>
                  </a:lnTo>
                  <a:lnTo>
                    <a:pt x="157733" y="349378"/>
                  </a:lnTo>
                  <a:lnTo>
                    <a:pt x="156464" y="348869"/>
                  </a:lnTo>
                  <a:lnTo>
                    <a:pt x="155320" y="347473"/>
                  </a:lnTo>
                  <a:lnTo>
                    <a:pt x="154178" y="345822"/>
                  </a:lnTo>
                  <a:lnTo>
                    <a:pt x="153289" y="343408"/>
                  </a:lnTo>
                  <a:lnTo>
                    <a:pt x="152781" y="340487"/>
                  </a:lnTo>
                  <a:lnTo>
                    <a:pt x="152527" y="336678"/>
                  </a:lnTo>
                  <a:lnTo>
                    <a:pt x="152781" y="333122"/>
                  </a:lnTo>
                  <a:lnTo>
                    <a:pt x="153289" y="330708"/>
                  </a:lnTo>
                  <a:lnTo>
                    <a:pt x="154178" y="328549"/>
                  </a:lnTo>
                  <a:lnTo>
                    <a:pt x="155320" y="326899"/>
                  </a:lnTo>
                  <a:lnTo>
                    <a:pt x="156336" y="325755"/>
                  </a:lnTo>
                  <a:lnTo>
                    <a:pt x="157733" y="325120"/>
                  </a:lnTo>
                  <a:lnTo>
                    <a:pt x="159131" y="324739"/>
                  </a:lnTo>
                  <a:lnTo>
                    <a:pt x="160528" y="324739"/>
                  </a:lnTo>
                  <a:lnTo>
                    <a:pt x="161925" y="324739"/>
                  </a:lnTo>
                  <a:lnTo>
                    <a:pt x="163068" y="325120"/>
                  </a:lnTo>
                  <a:lnTo>
                    <a:pt x="164465" y="325629"/>
                  </a:lnTo>
                  <a:lnTo>
                    <a:pt x="165227" y="326137"/>
                  </a:lnTo>
                  <a:lnTo>
                    <a:pt x="165989" y="326772"/>
                  </a:lnTo>
                  <a:lnTo>
                    <a:pt x="167005" y="327533"/>
                  </a:lnTo>
                  <a:lnTo>
                    <a:pt x="168020" y="328930"/>
                  </a:lnTo>
                  <a:lnTo>
                    <a:pt x="168020" y="345822"/>
                  </a:lnTo>
                  <a:lnTo>
                    <a:pt x="166878" y="347218"/>
                  </a:lnTo>
                  <a:lnTo>
                    <a:pt x="165227" y="348616"/>
                  </a:lnTo>
                  <a:lnTo>
                    <a:pt x="164465" y="349250"/>
                  </a:lnTo>
                  <a:lnTo>
                    <a:pt x="163068" y="349631"/>
                  </a:lnTo>
                  <a:lnTo>
                    <a:pt x="162052" y="349758"/>
                  </a:lnTo>
                  <a:lnTo>
                    <a:pt x="160528" y="350012"/>
                  </a:lnTo>
                  <a:close/>
                  <a:moveTo>
                    <a:pt x="399288" y="314833"/>
                  </a:moveTo>
                  <a:lnTo>
                    <a:pt x="399288" y="314833"/>
                  </a:lnTo>
                  <a:lnTo>
                    <a:pt x="398271" y="315087"/>
                  </a:lnTo>
                  <a:lnTo>
                    <a:pt x="397002" y="315214"/>
                  </a:lnTo>
                  <a:lnTo>
                    <a:pt x="394461" y="315976"/>
                  </a:lnTo>
                  <a:lnTo>
                    <a:pt x="392048" y="317247"/>
                  </a:lnTo>
                  <a:lnTo>
                    <a:pt x="389890" y="319024"/>
                  </a:lnTo>
                  <a:lnTo>
                    <a:pt x="389890" y="299086"/>
                  </a:lnTo>
                  <a:lnTo>
                    <a:pt x="379348" y="304547"/>
                  </a:lnTo>
                  <a:lnTo>
                    <a:pt x="379348" y="358775"/>
                  </a:lnTo>
                  <a:lnTo>
                    <a:pt x="389890" y="358775"/>
                  </a:lnTo>
                  <a:lnTo>
                    <a:pt x="389890" y="355600"/>
                  </a:lnTo>
                  <a:lnTo>
                    <a:pt x="390652" y="356617"/>
                  </a:lnTo>
                  <a:lnTo>
                    <a:pt x="392048" y="357505"/>
                  </a:lnTo>
                  <a:lnTo>
                    <a:pt x="393065" y="358141"/>
                  </a:lnTo>
                  <a:lnTo>
                    <a:pt x="394461" y="358775"/>
                  </a:lnTo>
                  <a:lnTo>
                    <a:pt x="395478" y="359156"/>
                  </a:lnTo>
                  <a:lnTo>
                    <a:pt x="397002" y="359283"/>
                  </a:lnTo>
                  <a:lnTo>
                    <a:pt x="398271" y="359537"/>
                  </a:lnTo>
                  <a:lnTo>
                    <a:pt x="399415" y="359792"/>
                  </a:lnTo>
                  <a:lnTo>
                    <a:pt x="401446" y="359537"/>
                  </a:lnTo>
                  <a:lnTo>
                    <a:pt x="403352" y="359283"/>
                  </a:lnTo>
                  <a:lnTo>
                    <a:pt x="405003" y="358903"/>
                  </a:lnTo>
                  <a:lnTo>
                    <a:pt x="406781" y="358141"/>
                  </a:lnTo>
                  <a:lnTo>
                    <a:pt x="408178" y="357379"/>
                  </a:lnTo>
                  <a:lnTo>
                    <a:pt x="409575" y="356362"/>
                  </a:lnTo>
                  <a:lnTo>
                    <a:pt x="410718" y="355219"/>
                  </a:lnTo>
                  <a:lnTo>
                    <a:pt x="411988" y="353823"/>
                  </a:lnTo>
                  <a:lnTo>
                    <a:pt x="413004" y="352172"/>
                  </a:lnTo>
                  <a:lnTo>
                    <a:pt x="413766" y="350393"/>
                  </a:lnTo>
                  <a:lnTo>
                    <a:pt x="414401" y="348616"/>
                  </a:lnTo>
                  <a:lnTo>
                    <a:pt x="415163" y="346583"/>
                  </a:lnTo>
                  <a:lnTo>
                    <a:pt x="415670" y="344424"/>
                  </a:lnTo>
                  <a:lnTo>
                    <a:pt x="415925" y="342012"/>
                  </a:lnTo>
                  <a:lnTo>
                    <a:pt x="416179" y="339725"/>
                  </a:lnTo>
                  <a:lnTo>
                    <a:pt x="416306" y="336931"/>
                  </a:lnTo>
                  <a:lnTo>
                    <a:pt x="416179" y="334518"/>
                  </a:lnTo>
                  <a:lnTo>
                    <a:pt x="415925" y="332105"/>
                  </a:lnTo>
                  <a:lnTo>
                    <a:pt x="415543" y="329693"/>
                  </a:lnTo>
                  <a:lnTo>
                    <a:pt x="415163" y="327787"/>
                  </a:lnTo>
                  <a:lnTo>
                    <a:pt x="414401" y="325755"/>
                  </a:lnTo>
                  <a:lnTo>
                    <a:pt x="413511" y="323978"/>
                  </a:lnTo>
                  <a:lnTo>
                    <a:pt x="412750" y="322326"/>
                  </a:lnTo>
                  <a:lnTo>
                    <a:pt x="411733" y="320803"/>
                  </a:lnTo>
                  <a:lnTo>
                    <a:pt x="410591" y="319660"/>
                  </a:lnTo>
                  <a:lnTo>
                    <a:pt x="409320" y="318262"/>
                  </a:lnTo>
                  <a:lnTo>
                    <a:pt x="407796" y="317247"/>
                  </a:lnTo>
                  <a:lnTo>
                    <a:pt x="406400" y="316485"/>
                  </a:lnTo>
                  <a:lnTo>
                    <a:pt x="404748" y="315849"/>
                  </a:lnTo>
                  <a:lnTo>
                    <a:pt x="403225" y="315214"/>
                  </a:lnTo>
                  <a:lnTo>
                    <a:pt x="401193" y="315087"/>
                  </a:lnTo>
                  <a:lnTo>
                    <a:pt x="399288" y="314833"/>
                  </a:lnTo>
                  <a:close/>
                  <a:moveTo>
                    <a:pt x="397509" y="324739"/>
                  </a:moveTo>
                  <a:lnTo>
                    <a:pt x="397509" y="324739"/>
                  </a:lnTo>
                  <a:lnTo>
                    <a:pt x="398906" y="324993"/>
                  </a:lnTo>
                  <a:lnTo>
                    <a:pt x="400431" y="325374"/>
                  </a:lnTo>
                  <a:lnTo>
                    <a:pt x="401573" y="326137"/>
                  </a:lnTo>
                  <a:lnTo>
                    <a:pt x="402970" y="327533"/>
                  </a:lnTo>
                  <a:lnTo>
                    <a:pt x="403986" y="328930"/>
                  </a:lnTo>
                  <a:lnTo>
                    <a:pt x="404621" y="331089"/>
                  </a:lnTo>
                  <a:lnTo>
                    <a:pt x="405256" y="333756"/>
                  </a:lnTo>
                  <a:lnTo>
                    <a:pt x="405383" y="336678"/>
                  </a:lnTo>
                  <a:lnTo>
                    <a:pt x="405256" y="339853"/>
                  </a:lnTo>
                  <a:lnTo>
                    <a:pt x="404748" y="342647"/>
                  </a:lnTo>
                  <a:lnTo>
                    <a:pt x="404368" y="344679"/>
                  </a:lnTo>
                  <a:lnTo>
                    <a:pt x="403606" y="346583"/>
                  </a:lnTo>
                  <a:lnTo>
                    <a:pt x="402208" y="347980"/>
                  </a:lnTo>
                  <a:lnTo>
                    <a:pt x="401066" y="349250"/>
                  </a:lnTo>
                  <a:lnTo>
                    <a:pt x="399415" y="349758"/>
                  </a:lnTo>
                  <a:lnTo>
                    <a:pt x="397636" y="350012"/>
                  </a:lnTo>
                  <a:lnTo>
                    <a:pt x="396113" y="349758"/>
                  </a:lnTo>
                  <a:lnTo>
                    <a:pt x="394843" y="349631"/>
                  </a:lnTo>
                  <a:lnTo>
                    <a:pt x="393700" y="348997"/>
                  </a:lnTo>
                  <a:lnTo>
                    <a:pt x="392683" y="348616"/>
                  </a:lnTo>
                  <a:lnTo>
                    <a:pt x="391159" y="346964"/>
                  </a:lnTo>
                  <a:lnTo>
                    <a:pt x="389890" y="346075"/>
                  </a:lnTo>
                  <a:lnTo>
                    <a:pt x="389890" y="328930"/>
                  </a:lnTo>
                  <a:lnTo>
                    <a:pt x="390525" y="328168"/>
                  </a:lnTo>
                  <a:lnTo>
                    <a:pt x="391541" y="327153"/>
                  </a:lnTo>
                  <a:lnTo>
                    <a:pt x="392303" y="326391"/>
                  </a:lnTo>
                  <a:lnTo>
                    <a:pt x="393065" y="325755"/>
                  </a:lnTo>
                  <a:lnTo>
                    <a:pt x="394334" y="325374"/>
                  </a:lnTo>
                  <a:lnTo>
                    <a:pt x="395223" y="324993"/>
                  </a:lnTo>
                  <a:lnTo>
                    <a:pt x="396240" y="324739"/>
                  </a:lnTo>
                  <a:lnTo>
                    <a:pt x="397509" y="324739"/>
                  </a:lnTo>
                  <a:close/>
                  <a:moveTo>
                    <a:pt x="278892" y="319024"/>
                  </a:moveTo>
                  <a:lnTo>
                    <a:pt x="278892" y="319024"/>
                  </a:lnTo>
                  <a:lnTo>
                    <a:pt x="277876" y="318008"/>
                  </a:lnTo>
                  <a:lnTo>
                    <a:pt x="276859" y="317247"/>
                  </a:lnTo>
                  <a:lnTo>
                    <a:pt x="275463" y="316612"/>
                  </a:lnTo>
                  <a:lnTo>
                    <a:pt x="274446" y="315976"/>
                  </a:lnTo>
                  <a:lnTo>
                    <a:pt x="273304" y="315595"/>
                  </a:lnTo>
                  <a:lnTo>
                    <a:pt x="271906" y="315087"/>
                  </a:lnTo>
                  <a:lnTo>
                    <a:pt x="270764" y="315087"/>
                  </a:lnTo>
                  <a:lnTo>
                    <a:pt x="269367" y="314833"/>
                  </a:lnTo>
                  <a:lnTo>
                    <a:pt x="267589" y="315087"/>
                  </a:lnTo>
                  <a:lnTo>
                    <a:pt x="265556" y="315214"/>
                  </a:lnTo>
                  <a:lnTo>
                    <a:pt x="263779" y="315849"/>
                  </a:lnTo>
                  <a:lnTo>
                    <a:pt x="262381" y="316485"/>
                  </a:lnTo>
                  <a:lnTo>
                    <a:pt x="260857" y="317247"/>
                  </a:lnTo>
                  <a:lnTo>
                    <a:pt x="259460" y="318262"/>
                  </a:lnTo>
                  <a:lnTo>
                    <a:pt x="258064" y="319660"/>
                  </a:lnTo>
                  <a:lnTo>
                    <a:pt x="257047" y="320803"/>
                  </a:lnTo>
                  <a:lnTo>
                    <a:pt x="256031" y="322326"/>
                  </a:lnTo>
                  <a:lnTo>
                    <a:pt x="255016" y="323978"/>
                  </a:lnTo>
                  <a:lnTo>
                    <a:pt x="254254" y="325755"/>
                  </a:lnTo>
                  <a:lnTo>
                    <a:pt x="253618" y="327787"/>
                  </a:lnTo>
                  <a:lnTo>
                    <a:pt x="253238" y="329693"/>
                  </a:lnTo>
                  <a:lnTo>
                    <a:pt x="252856" y="332105"/>
                  </a:lnTo>
                  <a:lnTo>
                    <a:pt x="252603" y="334518"/>
                  </a:lnTo>
                  <a:lnTo>
                    <a:pt x="252603" y="336931"/>
                  </a:lnTo>
                  <a:lnTo>
                    <a:pt x="252603" y="339725"/>
                  </a:lnTo>
                  <a:lnTo>
                    <a:pt x="252856" y="341885"/>
                  </a:lnTo>
                  <a:lnTo>
                    <a:pt x="253238" y="344298"/>
                  </a:lnTo>
                  <a:lnTo>
                    <a:pt x="253618" y="346456"/>
                  </a:lnTo>
                  <a:lnTo>
                    <a:pt x="254254" y="348616"/>
                  </a:lnTo>
                  <a:lnTo>
                    <a:pt x="254889" y="350393"/>
                  </a:lnTo>
                  <a:lnTo>
                    <a:pt x="256031" y="352172"/>
                  </a:lnTo>
                  <a:lnTo>
                    <a:pt x="256793" y="353568"/>
                  </a:lnTo>
                  <a:lnTo>
                    <a:pt x="258064" y="355219"/>
                  </a:lnTo>
                  <a:lnTo>
                    <a:pt x="259206" y="356108"/>
                  </a:lnTo>
                  <a:lnTo>
                    <a:pt x="260604" y="357379"/>
                  </a:lnTo>
                  <a:lnTo>
                    <a:pt x="262128" y="358141"/>
                  </a:lnTo>
                  <a:lnTo>
                    <a:pt x="263525" y="358775"/>
                  </a:lnTo>
                  <a:lnTo>
                    <a:pt x="265303" y="359283"/>
                  </a:lnTo>
                  <a:lnTo>
                    <a:pt x="267334" y="359537"/>
                  </a:lnTo>
                  <a:lnTo>
                    <a:pt x="269113" y="359537"/>
                  </a:lnTo>
                  <a:lnTo>
                    <a:pt x="270509" y="359537"/>
                  </a:lnTo>
                  <a:lnTo>
                    <a:pt x="271780" y="359283"/>
                  </a:lnTo>
                  <a:lnTo>
                    <a:pt x="273050" y="359156"/>
                  </a:lnTo>
                  <a:lnTo>
                    <a:pt x="274319" y="358775"/>
                  </a:lnTo>
                  <a:lnTo>
                    <a:pt x="275463" y="358141"/>
                  </a:lnTo>
                  <a:lnTo>
                    <a:pt x="276732" y="357379"/>
                  </a:lnTo>
                  <a:lnTo>
                    <a:pt x="277621" y="356617"/>
                  </a:lnTo>
                  <a:lnTo>
                    <a:pt x="278892" y="355600"/>
                  </a:lnTo>
                  <a:lnTo>
                    <a:pt x="278892" y="356617"/>
                  </a:lnTo>
                  <a:lnTo>
                    <a:pt x="278892" y="358394"/>
                  </a:lnTo>
                  <a:lnTo>
                    <a:pt x="278510" y="360299"/>
                  </a:lnTo>
                  <a:lnTo>
                    <a:pt x="278130" y="362078"/>
                  </a:lnTo>
                  <a:lnTo>
                    <a:pt x="277621" y="362967"/>
                  </a:lnTo>
                  <a:lnTo>
                    <a:pt x="277114" y="363855"/>
                  </a:lnTo>
                  <a:lnTo>
                    <a:pt x="276479" y="364744"/>
                  </a:lnTo>
                  <a:lnTo>
                    <a:pt x="275463" y="365506"/>
                  </a:lnTo>
                  <a:lnTo>
                    <a:pt x="274319" y="366268"/>
                  </a:lnTo>
                  <a:lnTo>
                    <a:pt x="273050" y="366649"/>
                  </a:lnTo>
                  <a:lnTo>
                    <a:pt x="271526" y="367285"/>
                  </a:lnTo>
                  <a:lnTo>
                    <a:pt x="269493" y="367538"/>
                  </a:lnTo>
                  <a:lnTo>
                    <a:pt x="267589" y="367919"/>
                  </a:lnTo>
                  <a:lnTo>
                    <a:pt x="265176" y="367919"/>
                  </a:lnTo>
                  <a:lnTo>
                    <a:pt x="264794" y="367919"/>
                  </a:lnTo>
                  <a:lnTo>
                    <a:pt x="268351" y="376174"/>
                  </a:lnTo>
                  <a:lnTo>
                    <a:pt x="268605" y="376174"/>
                  </a:lnTo>
                  <a:lnTo>
                    <a:pt x="271144" y="376174"/>
                  </a:lnTo>
                  <a:lnTo>
                    <a:pt x="273557" y="375793"/>
                  </a:lnTo>
                  <a:lnTo>
                    <a:pt x="275717" y="375412"/>
                  </a:lnTo>
                  <a:lnTo>
                    <a:pt x="277621" y="374650"/>
                  </a:lnTo>
                  <a:lnTo>
                    <a:pt x="279654" y="374016"/>
                  </a:lnTo>
                  <a:lnTo>
                    <a:pt x="281305" y="373254"/>
                  </a:lnTo>
                  <a:lnTo>
                    <a:pt x="282829" y="371856"/>
                  </a:lnTo>
                  <a:lnTo>
                    <a:pt x="284226" y="370841"/>
                  </a:lnTo>
                  <a:lnTo>
                    <a:pt x="285622" y="369443"/>
                  </a:lnTo>
                  <a:lnTo>
                    <a:pt x="286384" y="367666"/>
                  </a:lnTo>
                  <a:lnTo>
                    <a:pt x="287401" y="365887"/>
                  </a:lnTo>
                  <a:lnTo>
                    <a:pt x="288163" y="364110"/>
                  </a:lnTo>
                  <a:lnTo>
                    <a:pt x="288797" y="361950"/>
                  </a:lnTo>
                  <a:lnTo>
                    <a:pt x="289179" y="359792"/>
                  </a:lnTo>
                  <a:lnTo>
                    <a:pt x="289432" y="357505"/>
                  </a:lnTo>
                  <a:lnTo>
                    <a:pt x="289432" y="354712"/>
                  </a:lnTo>
                  <a:lnTo>
                    <a:pt x="289432" y="315976"/>
                  </a:lnTo>
                  <a:lnTo>
                    <a:pt x="278892" y="315976"/>
                  </a:lnTo>
                  <a:lnTo>
                    <a:pt x="278892" y="319024"/>
                  </a:lnTo>
                  <a:close/>
                  <a:moveTo>
                    <a:pt x="278892" y="328930"/>
                  </a:moveTo>
                  <a:lnTo>
                    <a:pt x="278892" y="345822"/>
                  </a:lnTo>
                  <a:lnTo>
                    <a:pt x="277494" y="347218"/>
                  </a:lnTo>
                  <a:lnTo>
                    <a:pt x="275717" y="348869"/>
                  </a:lnTo>
                  <a:lnTo>
                    <a:pt x="274955" y="349250"/>
                  </a:lnTo>
                  <a:lnTo>
                    <a:pt x="273939" y="349631"/>
                  </a:lnTo>
                  <a:lnTo>
                    <a:pt x="272542" y="349758"/>
                  </a:lnTo>
                  <a:lnTo>
                    <a:pt x="271271" y="350012"/>
                  </a:lnTo>
                  <a:lnTo>
                    <a:pt x="269747" y="349758"/>
                  </a:lnTo>
                  <a:lnTo>
                    <a:pt x="268605" y="349378"/>
                  </a:lnTo>
                  <a:lnTo>
                    <a:pt x="267207" y="348616"/>
                  </a:lnTo>
                  <a:lnTo>
                    <a:pt x="265938" y="347473"/>
                  </a:lnTo>
                  <a:lnTo>
                    <a:pt x="264921" y="345822"/>
                  </a:lnTo>
                  <a:lnTo>
                    <a:pt x="264159" y="343408"/>
                  </a:lnTo>
                  <a:lnTo>
                    <a:pt x="263397" y="340487"/>
                  </a:lnTo>
                  <a:lnTo>
                    <a:pt x="263143" y="336678"/>
                  </a:lnTo>
                  <a:lnTo>
                    <a:pt x="263397" y="333122"/>
                  </a:lnTo>
                  <a:lnTo>
                    <a:pt x="264159" y="330708"/>
                  </a:lnTo>
                  <a:lnTo>
                    <a:pt x="264921" y="328549"/>
                  </a:lnTo>
                  <a:lnTo>
                    <a:pt x="265938" y="326899"/>
                  </a:lnTo>
                  <a:lnTo>
                    <a:pt x="267207" y="325755"/>
                  </a:lnTo>
                  <a:lnTo>
                    <a:pt x="268605" y="325120"/>
                  </a:lnTo>
                  <a:lnTo>
                    <a:pt x="269747" y="324739"/>
                  </a:lnTo>
                  <a:lnTo>
                    <a:pt x="271271" y="324739"/>
                  </a:lnTo>
                  <a:lnTo>
                    <a:pt x="272542" y="324739"/>
                  </a:lnTo>
                  <a:lnTo>
                    <a:pt x="273939" y="325120"/>
                  </a:lnTo>
                  <a:lnTo>
                    <a:pt x="275081" y="325629"/>
                  </a:lnTo>
                  <a:lnTo>
                    <a:pt x="276097" y="326010"/>
                  </a:lnTo>
                  <a:lnTo>
                    <a:pt x="276859" y="326772"/>
                  </a:lnTo>
                  <a:lnTo>
                    <a:pt x="277621" y="327533"/>
                  </a:lnTo>
                  <a:lnTo>
                    <a:pt x="278892" y="328930"/>
                  </a:lnTo>
                  <a:close/>
                  <a:moveTo>
                    <a:pt x="322326" y="326391"/>
                  </a:moveTo>
                  <a:lnTo>
                    <a:pt x="322326" y="326391"/>
                  </a:lnTo>
                  <a:lnTo>
                    <a:pt x="324993" y="325120"/>
                  </a:lnTo>
                  <a:lnTo>
                    <a:pt x="327532" y="324231"/>
                  </a:lnTo>
                  <a:lnTo>
                    <a:pt x="330327" y="323597"/>
                  </a:lnTo>
                  <a:lnTo>
                    <a:pt x="333247" y="323343"/>
                  </a:lnTo>
                  <a:lnTo>
                    <a:pt x="335280" y="323597"/>
                  </a:lnTo>
                  <a:lnTo>
                    <a:pt x="336677" y="323724"/>
                  </a:lnTo>
                  <a:lnTo>
                    <a:pt x="338073" y="324231"/>
                  </a:lnTo>
                  <a:lnTo>
                    <a:pt x="339090" y="325120"/>
                  </a:lnTo>
                  <a:lnTo>
                    <a:pt x="339852" y="326010"/>
                  </a:lnTo>
                  <a:lnTo>
                    <a:pt x="340486" y="326899"/>
                  </a:lnTo>
                  <a:lnTo>
                    <a:pt x="340994" y="328168"/>
                  </a:lnTo>
                  <a:lnTo>
                    <a:pt x="340994" y="329566"/>
                  </a:lnTo>
                  <a:lnTo>
                    <a:pt x="340994" y="332487"/>
                  </a:lnTo>
                  <a:lnTo>
                    <a:pt x="339090" y="331724"/>
                  </a:lnTo>
                  <a:lnTo>
                    <a:pt x="336677" y="331089"/>
                  </a:lnTo>
                  <a:lnTo>
                    <a:pt x="334264" y="330708"/>
                  </a:lnTo>
                  <a:lnTo>
                    <a:pt x="331723" y="330581"/>
                  </a:lnTo>
                  <a:lnTo>
                    <a:pt x="328676" y="330708"/>
                  </a:lnTo>
                  <a:lnTo>
                    <a:pt x="325755" y="331343"/>
                  </a:lnTo>
                  <a:lnTo>
                    <a:pt x="323215" y="332105"/>
                  </a:lnTo>
                  <a:lnTo>
                    <a:pt x="321564" y="332741"/>
                  </a:lnTo>
                  <a:lnTo>
                    <a:pt x="320420" y="333756"/>
                  </a:lnTo>
                  <a:lnTo>
                    <a:pt x="319151" y="334518"/>
                  </a:lnTo>
                  <a:lnTo>
                    <a:pt x="318261" y="335535"/>
                  </a:lnTo>
                  <a:lnTo>
                    <a:pt x="316992" y="336678"/>
                  </a:lnTo>
                  <a:lnTo>
                    <a:pt x="316230" y="337820"/>
                  </a:lnTo>
                  <a:lnTo>
                    <a:pt x="315594" y="339472"/>
                  </a:lnTo>
                  <a:lnTo>
                    <a:pt x="315214" y="341123"/>
                  </a:lnTo>
                  <a:lnTo>
                    <a:pt x="314959" y="342900"/>
                  </a:lnTo>
                  <a:lnTo>
                    <a:pt x="314832" y="344424"/>
                  </a:lnTo>
                  <a:lnTo>
                    <a:pt x="314959" y="346583"/>
                  </a:lnTo>
                  <a:lnTo>
                    <a:pt x="315214" y="348616"/>
                  </a:lnTo>
                  <a:lnTo>
                    <a:pt x="315594" y="350012"/>
                  </a:lnTo>
                  <a:lnTo>
                    <a:pt x="316230" y="351791"/>
                  </a:lnTo>
                  <a:lnTo>
                    <a:pt x="316865" y="352933"/>
                  </a:lnTo>
                  <a:lnTo>
                    <a:pt x="318007" y="354330"/>
                  </a:lnTo>
                  <a:lnTo>
                    <a:pt x="318769" y="355347"/>
                  </a:lnTo>
                  <a:lnTo>
                    <a:pt x="320167" y="356362"/>
                  </a:lnTo>
                  <a:lnTo>
                    <a:pt x="321182" y="357379"/>
                  </a:lnTo>
                  <a:lnTo>
                    <a:pt x="322326" y="357887"/>
                  </a:lnTo>
                  <a:lnTo>
                    <a:pt x="325119" y="358903"/>
                  </a:lnTo>
                  <a:lnTo>
                    <a:pt x="327914" y="359537"/>
                  </a:lnTo>
                  <a:lnTo>
                    <a:pt x="330707" y="359792"/>
                  </a:lnTo>
                  <a:lnTo>
                    <a:pt x="333120" y="359283"/>
                  </a:lnTo>
                  <a:lnTo>
                    <a:pt x="334518" y="359156"/>
                  </a:lnTo>
                  <a:lnTo>
                    <a:pt x="335915" y="358775"/>
                  </a:lnTo>
                  <a:lnTo>
                    <a:pt x="337311" y="358141"/>
                  </a:lnTo>
                  <a:lnTo>
                    <a:pt x="338708" y="357379"/>
                  </a:lnTo>
                  <a:lnTo>
                    <a:pt x="339852" y="356362"/>
                  </a:lnTo>
                  <a:lnTo>
                    <a:pt x="340994" y="355347"/>
                  </a:lnTo>
                  <a:lnTo>
                    <a:pt x="340994" y="358775"/>
                  </a:lnTo>
                  <a:lnTo>
                    <a:pt x="351535" y="358775"/>
                  </a:lnTo>
                  <a:lnTo>
                    <a:pt x="351535" y="329693"/>
                  </a:lnTo>
                  <a:lnTo>
                    <a:pt x="351535" y="328168"/>
                  </a:lnTo>
                  <a:lnTo>
                    <a:pt x="351408" y="326518"/>
                  </a:lnTo>
                  <a:lnTo>
                    <a:pt x="351028" y="325120"/>
                  </a:lnTo>
                  <a:lnTo>
                    <a:pt x="350519" y="323597"/>
                  </a:lnTo>
                  <a:lnTo>
                    <a:pt x="349757" y="322326"/>
                  </a:lnTo>
                  <a:lnTo>
                    <a:pt x="348995" y="321056"/>
                  </a:lnTo>
                  <a:lnTo>
                    <a:pt x="347980" y="320041"/>
                  </a:lnTo>
                  <a:lnTo>
                    <a:pt x="346964" y="319024"/>
                  </a:lnTo>
                  <a:lnTo>
                    <a:pt x="345820" y="318008"/>
                  </a:lnTo>
                  <a:lnTo>
                    <a:pt x="344678" y="317247"/>
                  </a:lnTo>
                  <a:lnTo>
                    <a:pt x="343027" y="316612"/>
                  </a:lnTo>
                  <a:lnTo>
                    <a:pt x="341630" y="315976"/>
                  </a:lnTo>
                  <a:lnTo>
                    <a:pt x="339852" y="315595"/>
                  </a:lnTo>
                  <a:lnTo>
                    <a:pt x="338201" y="315214"/>
                  </a:lnTo>
                  <a:lnTo>
                    <a:pt x="336295" y="315087"/>
                  </a:lnTo>
                  <a:lnTo>
                    <a:pt x="334264" y="314833"/>
                  </a:lnTo>
                  <a:lnTo>
                    <a:pt x="332105" y="315087"/>
                  </a:lnTo>
                  <a:lnTo>
                    <a:pt x="330072" y="315087"/>
                  </a:lnTo>
                  <a:lnTo>
                    <a:pt x="327914" y="315595"/>
                  </a:lnTo>
                  <a:lnTo>
                    <a:pt x="325755" y="315976"/>
                  </a:lnTo>
                  <a:lnTo>
                    <a:pt x="323977" y="316612"/>
                  </a:lnTo>
                  <a:lnTo>
                    <a:pt x="321944" y="317247"/>
                  </a:lnTo>
                  <a:lnTo>
                    <a:pt x="320167" y="318008"/>
                  </a:lnTo>
                  <a:lnTo>
                    <a:pt x="318261" y="319151"/>
                  </a:lnTo>
                  <a:lnTo>
                    <a:pt x="322326" y="326391"/>
                  </a:lnTo>
                  <a:close/>
                  <a:moveTo>
                    <a:pt x="325373" y="344424"/>
                  </a:moveTo>
                  <a:lnTo>
                    <a:pt x="325373" y="344424"/>
                  </a:lnTo>
                  <a:lnTo>
                    <a:pt x="325373" y="343281"/>
                  </a:lnTo>
                  <a:lnTo>
                    <a:pt x="325755" y="341885"/>
                  </a:lnTo>
                  <a:lnTo>
                    <a:pt x="326517" y="340868"/>
                  </a:lnTo>
                  <a:lnTo>
                    <a:pt x="327279" y="340106"/>
                  </a:lnTo>
                  <a:lnTo>
                    <a:pt x="328294" y="339472"/>
                  </a:lnTo>
                  <a:lnTo>
                    <a:pt x="329692" y="338837"/>
                  </a:lnTo>
                  <a:lnTo>
                    <a:pt x="331089" y="338455"/>
                  </a:lnTo>
                  <a:lnTo>
                    <a:pt x="332740" y="338455"/>
                  </a:lnTo>
                  <a:lnTo>
                    <a:pt x="335026" y="338455"/>
                  </a:lnTo>
                  <a:lnTo>
                    <a:pt x="337057" y="338837"/>
                  </a:lnTo>
                  <a:lnTo>
                    <a:pt x="339090" y="339725"/>
                  </a:lnTo>
                  <a:lnTo>
                    <a:pt x="340994" y="340614"/>
                  </a:lnTo>
                  <a:lnTo>
                    <a:pt x="340994" y="346456"/>
                  </a:lnTo>
                  <a:lnTo>
                    <a:pt x="340486" y="347218"/>
                  </a:lnTo>
                  <a:lnTo>
                    <a:pt x="339597" y="347980"/>
                  </a:lnTo>
                  <a:lnTo>
                    <a:pt x="338835" y="348997"/>
                  </a:lnTo>
                  <a:lnTo>
                    <a:pt x="337819" y="349631"/>
                  </a:lnTo>
                  <a:lnTo>
                    <a:pt x="336677" y="350139"/>
                  </a:lnTo>
                  <a:lnTo>
                    <a:pt x="335533" y="350648"/>
                  </a:lnTo>
                  <a:lnTo>
                    <a:pt x="334136" y="350774"/>
                  </a:lnTo>
                  <a:lnTo>
                    <a:pt x="332740" y="351029"/>
                  </a:lnTo>
                  <a:lnTo>
                    <a:pt x="331089" y="350774"/>
                  </a:lnTo>
                  <a:lnTo>
                    <a:pt x="329692" y="350393"/>
                  </a:lnTo>
                  <a:lnTo>
                    <a:pt x="328294" y="350012"/>
                  </a:lnTo>
                  <a:lnTo>
                    <a:pt x="327279" y="349250"/>
                  </a:lnTo>
                  <a:lnTo>
                    <a:pt x="326517" y="348362"/>
                  </a:lnTo>
                  <a:lnTo>
                    <a:pt x="325755" y="347218"/>
                  </a:lnTo>
                  <a:lnTo>
                    <a:pt x="325501" y="346075"/>
                  </a:lnTo>
                  <a:lnTo>
                    <a:pt x="325373" y="344424"/>
                  </a:lnTo>
                  <a:close/>
                  <a:moveTo>
                    <a:pt x="450342" y="346456"/>
                  </a:moveTo>
                  <a:lnTo>
                    <a:pt x="450342" y="346456"/>
                  </a:lnTo>
                  <a:lnTo>
                    <a:pt x="448691" y="347599"/>
                  </a:lnTo>
                  <a:lnTo>
                    <a:pt x="446658" y="348869"/>
                  </a:lnTo>
                  <a:lnTo>
                    <a:pt x="445769" y="349250"/>
                  </a:lnTo>
                  <a:lnTo>
                    <a:pt x="444500" y="349631"/>
                  </a:lnTo>
                  <a:lnTo>
                    <a:pt x="443103" y="349758"/>
                  </a:lnTo>
                  <a:lnTo>
                    <a:pt x="441959" y="350012"/>
                  </a:lnTo>
                  <a:lnTo>
                    <a:pt x="440817" y="349758"/>
                  </a:lnTo>
                  <a:lnTo>
                    <a:pt x="439546" y="349758"/>
                  </a:lnTo>
                  <a:lnTo>
                    <a:pt x="438150" y="349378"/>
                  </a:lnTo>
                  <a:lnTo>
                    <a:pt x="436371" y="348616"/>
                  </a:lnTo>
                  <a:lnTo>
                    <a:pt x="434847" y="347473"/>
                  </a:lnTo>
                  <a:lnTo>
                    <a:pt x="434213" y="346583"/>
                  </a:lnTo>
                  <a:lnTo>
                    <a:pt x="433578" y="345822"/>
                  </a:lnTo>
                  <a:lnTo>
                    <a:pt x="433196" y="344679"/>
                  </a:lnTo>
                  <a:lnTo>
                    <a:pt x="432816" y="343408"/>
                  </a:lnTo>
                  <a:lnTo>
                    <a:pt x="432561" y="342012"/>
                  </a:lnTo>
                  <a:lnTo>
                    <a:pt x="432434" y="340614"/>
                  </a:lnTo>
                  <a:lnTo>
                    <a:pt x="458469" y="340614"/>
                  </a:lnTo>
                  <a:lnTo>
                    <a:pt x="458851" y="337439"/>
                  </a:lnTo>
                  <a:lnTo>
                    <a:pt x="458851" y="334899"/>
                  </a:lnTo>
                  <a:lnTo>
                    <a:pt x="458216" y="332487"/>
                  </a:lnTo>
                  <a:lnTo>
                    <a:pt x="458089" y="330074"/>
                  </a:lnTo>
                  <a:lnTo>
                    <a:pt x="457454" y="328168"/>
                  </a:lnTo>
                  <a:lnTo>
                    <a:pt x="456818" y="326137"/>
                  </a:lnTo>
                  <a:lnTo>
                    <a:pt x="456056" y="324231"/>
                  </a:lnTo>
                  <a:lnTo>
                    <a:pt x="454914" y="322580"/>
                  </a:lnTo>
                  <a:lnTo>
                    <a:pt x="453897" y="321056"/>
                  </a:lnTo>
                  <a:lnTo>
                    <a:pt x="452501" y="319660"/>
                  </a:lnTo>
                  <a:lnTo>
                    <a:pt x="451231" y="318643"/>
                  </a:lnTo>
                  <a:lnTo>
                    <a:pt x="449706" y="317374"/>
                  </a:lnTo>
                  <a:lnTo>
                    <a:pt x="448056" y="316612"/>
                  </a:lnTo>
                  <a:lnTo>
                    <a:pt x="446278" y="315976"/>
                  </a:lnTo>
                  <a:lnTo>
                    <a:pt x="444754" y="315214"/>
                  </a:lnTo>
                  <a:lnTo>
                    <a:pt x="442721" y="315087"/>
                  </a:lnTo>
                  <a:lnTo>
                    <a:pt x="440563" y="314833"/>
                  </a:lnTo>
                  <a:lnTo>
                    <a:pt x="438784" y="315087"/>
                  </a:lnTo>
                  <a:lnTo>
                    <a:pt x="436753" y="315214"/>
                  </a:lnTo>
                  <a:lnTo>
                    <a:pt x="434847" y="315976"/>
                  </a:lnTo>
                  <a:lnTo>
                    <a:pt x="433069" y="316612"/>
                  </a:lnTo>
                  <a:lnTo>
                    <a:pt x="431165" y="317374"/>
                  </a:lnTo>
                  <a:lnTo>
                    <a:pt x="429768" y="318770"/>
                  </a:lnTo>
                  <a:lnTo>
                    <a:pt x="428243" y="319787"/>
                  </a:lnTo>
                  <a:lnTo>
                    <a:pt x="427101" y="321183"/>
                  </a:lnTo>
                  <a:lnTo>
                    <a:pt x="425704" y="322835"/>
                  </a:lnTo>
                  <a:lnTo>
                    <a:pt x="424688" y="324612"/>
                  </a:lnTo>
                  <a:lnTo>
                    <a:pt x="423926" y="326391"/>
                  </a:lnTo>
                  <a:lnTo>
                    <a:pt x="422909" y="328295"/>
                  </a:lnTo>
                  <a:lnTo>
                    <a:pt x="422275" y="330581"/>
                  </a:lnTo>
                  <a:lnTo>
                    <a:pt x="421893" y="332741"/>
                  </a:lnTo>
                  <a:lnTo>
                    <a:pt x="421640" y="334899"/>
                  </a:lnTo>
                  <a:lnTo>
                    <a:pt x="421513" y="337439"/>
                  </a:lnTo>
                  <a:lnTo>
                    <a:pt x="421640" y="339853"/>
                  </a:lnTo>
                  <a:lnTo>
                    <a:pt x="421893" y="342012"/>
                  </a:lnTo>
                  <a:lnTo>
                    <a:pt x="422275" y="344424"/>
                  </a:lnTo>
                  <a:lnTo>
                    <a:pt x="422909" y="346583"/>
                  </a:lnTo>
                  <a:lnTo>
                    <a:pt x="423926" y="348616"/>
                  </a:lnTo>
                  <a:lnTo>
                    <a:pt x="424688" y="350393"/>
                  </a:lnTo>
                  <a:lnTo>
                    <a:pt x="425704" y="352172"/>
                  </a:lnTo>
                  <a:lnTo>
                    <a:pt x="427101" y="353568"/>
                  </a:lnTo>
                  <a:lnTo>
                    <a:pt x="428497" y="354966"/>
                  </a:lnTo>
                  <a:lnTo>
                    <a:pt x="430021" y="356108"/>
                  </a:lnTo>
                  <a:lnTo>
                    <a:pt x="431672" y="357379"/>
                  </a:lnTo>
                  <a:lnTo>
                    <a:pt x="433451" y="358141"/>
                  </a:lnTo>
                  <a:lnTo>
                    <a:pt x="435356" y="358775"/>
                  </a:lnTo>
                  <a:lnTo>
                    <a:pt x="437388" y="359283"/>
                  </a:lnTo>
                  <a:lnTo>
                    <a:pt x="439546" y="359537"/>
                  </a:lnTo>
                  <a:lnTo>
                    <a:pt x="441959" y="359792"/>
                  </a:lnTo>
                  <a:lnTo>
                    <a:pt x="444118" y="359537"/>
                  </a:lnTo>
                  <a:lnTo>
                    <a:pt x="445896" y="359283"/>
                  </a:lnTo>
                  <a:lnTo>
                    <a:pt x="448056" y="358775"/>
                  </a:lnTo>
                  <a:lnTo>
                    <a:pt x="450088" y="358141"/>
                  </a:lnTo>
                  <a:lnTo>
                    <a:pt x="451866" y="356998"/>
                  </a:lnTo>
                  <a:lnTo>
                    <a:pt x="453643" y="355981"/>
                  </a:lnTo>
                  <a:lnTo>
                    <a:pt x="455294" y="354585"/>
                  </a:lnTo>
                  <a:lnTo>
                    <a:pt x="457072" y="352933"/>
                  </a:lnTo>
                  <a:lnTo>
                    <a:pt x="450342" y="346456"/>
                  </a:lnTo>
                  <a:close/>
                  <a:moveTo>
                    <a:pt x="432561" y="332741"/>
                  </a:moveTo>
                  <a:lnTo>
                    <a:pt x="432561" y="332741"/>
                  </a:lnTo>
                  <a:lnTo>
                    <a:pt x="432816" y="330962"/>
                  </a:lnTo>
                  <a:lnTo>
                    <a:pt x="433196" y="329185"/>
                  </a:lnTo>
                  <a:lnTo>
                    <a:pt x="433831" y="327787"/>
                  </a:lnTo>
                  <a:lnTo>
                    <a:pt x="434847" y="326391"/>
                  </a:lnTo>
                  <a:lnTo>
                    <a:pt x="435991" y="325374"/>
                  </a:lnTo>
                  <a:lnTo>
                    <a:pt x="437133" y="324739"/>
                  </a:lnTo>
                  <a:lnTo>
                    <a:pt x="438784" y="323978"/>
                  </a:lnTo>
                  <a:lnTo>
                    <a:pt x="440308" y="323978"/>
                  </a:lnTo>
                  <a:lnTo>
                    <a:pt x="442341" y="324231"/>
                  </a:lnTo>
                  <a:lnTo>
                    <a:pt x="444118" y="324739"/>
                  </a:lnTo>
                  <a:lnTo>
                    <a:pt x="445261" y="325629"/>
                  </a:lnTo>
                  <a:lnTo>
                    <a:pt x="446278" y="326772"/>
                  </a:lnTo>
                  <a:lnTo>
                    <a:pt x="447293" y="328168"/>
                  </a:lnTo>
                  <a:lnTo>
                    <a:pt x="447929" y="329566"/>
                  </a:lnTo>
                  <a:lnTo>
                    <a:pt x="448309" y="331343"/>
                  </a:lnTo>
                  <a:lnTo>
                    <a:pt x="448564" y="332741"/>
                  </a:lnTo>
                  <a:lnTo>
                    <a:pt x="432561" y="332741"/>
                  </a:lnTo>
                  <a:close/>
                  <a:moveTo>
                    <a:pt x="552577" y="346456"/>
                  </a:moveTo>
                  <a:lnTo>
                    <a:pt x="552577" y="346456"/>
                  </a:lnTo>
                  <a:lnTo>
                    <a:pt x="551053" y="347599"/>
                  </a:lnTo>
                  <a:lnTo>
                    <a:pt x="549147" y="348869"/>
                  </a:lnTo>
                  <a:lnTo>
                    <a:pt x="548005" y="349250"/>
                  </a:lnTo>
                  <a:lnTo>
                    <a:pt x="546861" y="349631"/>
                  </a:lnTo>
                  <a:lnTo>
                    <a:pt x="545592" y="349758"/>
                  </a:lnTo>
                  <a:lnTo>
                    <a:pt x="544068" y="350012"/>
                  </a:lnTo>
                  <a:lnTo>
                    <a:pt x="543052" y="349758"/>
                  </a:lnTo>
                  <a:lnTo>
                    <a:pt x="541908" y="349758"/>
                  </a:lnTo>
                  <a:lnTo>
                    <a:pt x="540257" y="349378"/>
                  </a:lnTo>
                  <a:lnTo>
                    <a:pt x="538860" y="348616"/>
                  </a:lnTo>
                  <a:lnTo>
                    <a:pt x="537336" y="347473"/>
                  </a:lnTo>
                  <a:lnTo>
                    <a:pt x="536702" y="346583"/>
                  </a:lnTo>
                  <a:lnTo>
                    <a:pt x="536067" y="345822"/>
                  </a:lnTo>
                  <a:lnTo>
                    <a:pt x="535685" y="344679"/>
                  </a:lnTo>
                  <a:lnTo>
                    <a:pt x="535051" y="343408"/>
                  </a:lnTo>
                  <a:lnTo>
                    <a:pt x="534669" y="342012"/>
                  </a:lnTo>
                  <a:lnTo>
                    <a:pt x="534543" y="340614"/>
                  </a:lnTo>
                  <a:lnTo>
                    <a:pt x="560958" y="340614"/>
                  </a:lnTo>
                  <a:lnTo>
                    <a:pt x="561085" y="337439"/>
                  </a:lnTo>
                  <a:lnTo>
                    <a:pt x="560958" y="334899"/>
                  </a:lnTo>
                  <a:lnTo>
                    <a:pt x="560705" y="332487"/>
                  </a:lnTo>
                  <a:lnTo>
                    <a:pt x="560323" y="330074"/>
                  </a:lnTo>
                  <a:lnTo>
                    <a:pt x="559943" y="328168"/>
                  </a:lnTo>
                  <a:lnTo>
                    <a:pt x="559181" y="326137"/>
                  </a:lnTo>
                  <a:lnTo>
                    <a:pt x="558165" y="324231"/>
                  </a:lnTo>
                  <a:lnTo>
                    <a:pt x="557403" y="322580"/>
                  </a:lnTo>
                  <a:lnTo>
                    <a:pt x="556386" y="321056"/>
                  </a:lnTo>
                  <a:lnTo>
                    <a:pt x="554990" y="319660"/>
                  </a:lnTo>
                  <a:lnTo>
                    <a:pt x="553593" y="318643"/>
                  </a:lnTo>
                  <a:lnTo>
                    <a:pt x="551942" y="317374"/>
                  </a:lnTo>
                  <a:lnTo>
                    <a:pt x="550544" y="316612"/>
                  </a:lnTo>
                  <a:lnTo>
                    <a:pt x="548767" y="315976"/>
                  </a:lnTo>
                  <a:lnTo>
                    <a:pt x="546861" y="315214"/>
                  </a:lnTo>
                  <a:lnTo>
                    <a:pt x="545083" y="315087"/>
                  </a:lnTo>
                  <a:lnTo>
                    <a:pt x="543052" y="314833"/>
                  </a:lnTo>
                  <a:lnTo>
                    <a:pt x="540893" y="315087"/>
                  </a:lnTo>
                  <a:lnTo>
                    <a:pt x="539115" y="315214"/>
                  </a:lnTo>
                  <a:lnTo>
                    <a:pt x="537082" y="315976"/>
                  </a:lnTo>
                  <a:lnTo>
                    <a:pt x="535305" y="316612"/>
                  </a:lnTo>
                  <a:lnTo>
                    <a:pt x="533654" y="317374"/>
                  </a:lnTo>
                  <a:lnTo>
                    <a:pt x="531876" y="318770"/>
                  </a:lnTo>
                  <a:lnTo>
                    <a:pt x="530732" y="319787"/>
                  </a:lnTo>
                  <a:lnTo>
                    <a:pt x="529081" y="321183"/>
                  </a:lnTo>
                  <a:lnTo>
                    <a:pt x="527939" y="322835"/>
                  </a:lnTo>
                  <a:lnTo>
                    <a:pt x="526922" y="324612"/>
                  </a:lnTo>
                  <a:lnTo>
                    <a:pt x="525906" y="326391"/>
                  </a:lnTo>
                  <a:lnTo>
                    <a:pt x="525144" y="328295"/>
                  </a:lnTo>
                  <a:lnTo>
                    <a:pt x="524764" y="330581"/>
                  </a:lnTo>
                  <a:lnTo>
                    <a:pt x="524129" y="332741"/>
                  </a:lnTo>
                  <a:lnTo>
                    <a:pt x="524002" y="334899"/>
                  </a:lnTo>
                  <a:lnTo>
                    <a:pt x="524002" y="337439"/>
                  </a:lnTo>
                  <a:lnTo>
                    <a:pt x="524002" y="339853"/>
                  </a:lnTo>
                  <a:lnTo>
                    <a:pt x="524129" y="342012"/>
                  </a:lnTo>
                  <a:lnTo>
                    <a:pt x="524636" y="344424"/>
                  </a:lnTo>
                  <a:lnTo>
                    <a:pt x="525144" y="346583"/>
                  </a:lnTo>
                  <a:lnTo>
                    <a:pt x="525906" y="348616"/>
                  </a:lnTo>
                  <a:lnTo>
                    <a:pt x="527177" y="350393"/>
                  </a:lnTo>
                  <a:lnTo>
                    <a:pt x="528193" y="352172"/>
                  </a:lnTo>
                  <a:lnTo>
                    <a:pt x="529335" y="353568"/>
                  </a:lnTo>
                  <a:lnTo>
                    <a:pt x="530732" y="354966"/>
                  </a:lnTo>
                  <a:lnTo>
                    <a:pt x="532130" y="356108"/>
                  </a:lnTo>
                  <a:lnTo>
                    <a:pt x="533907" y="357379"/>
                  </a:lnTo>
                  <a:lnTo>
                    <a:pt x="535940" y="358141"/>
                  </a:lnTo>
                  <a:lnTo>
                    <a:pt x="537718" y="358775"/>
                  </a:lnTo>
                  <a:lnTo>
                    <a:pt x="539622" y="359283"/>
                  </a:lnTo>
                  <a:lnTo>
                    <a:pt x="542035" y="359537"/>
                  </a:lnTo>
                  <a:lnTo>
                    <a:pt x="544068" y="359792"/>
                  </a:lnTo>
                  <a:lnTo>
                    <a:pt x="546227" y="359537"/>
                  </a:lnTo>
                  <a:lnTo>
                    <a:pt x="548385" y="359283"/>
                  </a:lnTo>
                  <a:lnTo>
                    <a:pt x="550418" y="358775"/>
                  </a:lnTo>
                  <a:lnTo>
                    <a:pt x="552195" y="358141"/>
                  </a:lnTo>
                  <a:lnTo>
                    <a:pt x="554228" y="356998"/>
                  </a:lnTo>
                  <a:lnTo>
                    <a:pt x="556006" y="355981"/>
                  </a:lnTo>
                  <a:lnTo>
                    <a:pt x="557783" y="354585"/>
                  </a:lnTo>
                  <a:lnTo>
                    <a:pt x="559307" y="352933"/>
                  </a:lnTo>
                  <a:lnTo>
                    <a:pt x="552577" y="346456"/>
                  </a:lnTo>
                  <a:close/>
                  <a:moveTo>
                    <a:pt x="534669" y="332741"/>
                  </a:moveTo>
                  <a:lnTo>
                    <a:pt x="534669" y="332741"/>
                  </a:lnTo>
                  <a:lnTo>
                    <a:pt x="534923" y="330962"/>
                  </a:lnTo>
                  <a:lnTo>
                    <a:pt x="535685" y="329185"/>
                  </a:lnTo>
                  <a:lnTo>
                    <a:pt x="536320" y="327787"/>
                  </a:lnTo>
                  <a:lnTo>
                    <a:pt x="537082" y="326391"/>
                  </a:lnTo>
                  <a:lnTo>
                    <a:pt x="538480" y="325374"/>
                  </a:lnTo>
                  <a:lnTo>
                    <a:pt x="539622" y="324739"/>
                  </a:lnTo>
                  <a:lnTo>
                    <a:pt x="541019" y="323978"/>
                  </a:lnTo>
                  <a:lnTo>
                    <a:pt x="542797" y="323978"/>
                  </a:lnTo>
                  <a:lnTo>
                    <a:pt x="544830" y="324231"/>
                  </a:lnTo>
                  <a:lnTo>
                    <a:pt x="546227" y="324739"/>
                  </a:lnTo>
                  <a:lnTo>
                    <a:pt x="547878" y="325629"/>
                  </a:lnTo>
                  <a:lnTo>
                    <a:pt x="548767" y="326772"/>
                  </a:lnTo>
                  <a:lnTo>
                    <a:pt x="549656" y="328168"/>
                  </a:lnTo>
                  <a:lnTo>
                    <a:pt x="550418" y="329566"/>
                  </a:lnTo>
                  <a:lnTo>
                    <a:pt x="550798" y="331343"/>
                  </a:lnTo>
                  <a:lnTo>
                    <a:pt x="551053" y="332741"/>
                  </a:lnTo>
                  <a:lnTo>
                    <a:pt x="534669" y="332741"/>
                  </a:lnTo>
                  <a:close/>
                  <a:moveTo>
                    <a:pt x="509269" y="343789"/>
                  </a:moveTo>
                  <a:lnTo>
                    <a:pt x="509269" y="343789"/>
                  </a:lnTo>
                  <a:lnTo>
                    <a:pt x="509269" y="345441"/>
                  </a:lnTo>
                  <a:lnTo>
                    <a:pt x="509523" y="346456"/>
                  </a:lnTo>
                  <a:lnTo>
                    <a:pt x="509905" y="347473"/>
                  </a:lnTo>
                  <a:lnTo>
                    <a:pt x="510285" y="348362"/>
                  </a:lnTo>
                  <a:lnTo>
                    <a:pt x="510920" y="348997"/>
                  </a:lnTo>
                  <a:lnTo>
                    <a:pt x="511682" y="349378"/>
                  </a:lnTo>
                  <a:lnTo>
                    <a:pt x="512698" y="349631"/>
                  </a:lnTo>
                  <a:lnTo>
                    <a:pt x="513842" y="349631"/>
                  </a:lnTo>
                  <a:lnTo>
                    <a:pt x="515493" y="349631"/>
                  </a:lnTo>
                  <a:lnTo>
                    <a:pt x="517017" y="349250"/>
                  </a:lnTo>
                  <a:lnTo>
                    <a:pt x="518794" y="348616"/>
                  </a:lnTo>
                  <a:lnTo>
                    <a:pt x="520192" y="347599"/>
                  </a:lnTo>
                  <a:lnTo>
                    <a:pt x="519048" y="357760"/>
                  </a:lnTo>
                  <a:lnTo>
                    <a:pt x="517017" y="358522"/>
                  </a:lnTo>
                  <a:lnTo>
                    <a:pt x="514604" y="359156"/>
                  </a:lnTo>
                  <a:lnTo>
                    <a:pt x="512444" y="359537"/>
                  </a:lnTo>
                  <a:lnTo>
                    <a:pt x="510031" y="359792"/>
                  </a:lnTo>
                  <a:lnTo>
                    <a:pt x="508507" y="359537"/>
                  </a:lnTo>
                  <a:lnTo>
                    <a:pt x="507110" y="359283"/>
                  </a:lnTo>
                  <a:lnTo>
                    <a:pt x="505714" y="358903"/>
                  </a:lnTo>
                  <a:lnTo>
                    <a:pt x="504697" y="358522"/>
                  </a:lnTo>
                  <a:lnTo>
                    <a:pt x="503681" y="357887"/>
                  </a:lnTo>
                  <a:lnTo>
                    <a:pt x="502539" y="357379"/>
                  </a:lnTo>
                  <a:lnTo>
                    <a:pt x="501904" y="356362"/>
                  </a:lnTo>
                  <a:lnTo>
                    <a:pt x="501142" y="355347"/>
                  </a:lnTo>
                  <a:lnTo>
                    <a:pt x="500126" y="353314"/>
                  </a:lnTo>
                  <a:lnTo>
                    <a:pt x="499109" y="351029"/>
                  </a:lnTo>
                  <a:lnTo>
                    <a:pt x="498729" y="348997"/>
                  </a:lnTo>
                  <a:lnTo>
                    <a:pt x="498602" y="346583"/>
                  </a:lnTo>
                  <a:lnTo>
                    <a:pt x="498602" y="325755"/>
                  </a:lnTo>
                  <a:lnTo>
                    <a:pt x="491997" y="325755"/>
                  </a:lnTo>
                  <a:lnTo>
                    <a:pt x="491997" y="315976"/>
                  </a:lnTo>
                  <a:lnTo>
                    <a:pt x="498602" y="315976"/>
                  </a:lnTo>
                  <a:lnTo>
                    <a:pt x="498602" y="304928"/>
                  </a:lnTo>
                  <a:lnTo>
                    <a:pt x="509269" y="299593"/>
                  </a:lnTo>
                  <a:lnTo>
                    <a:pt x="509269" y="315976"/>
                  </a:lnTo>
                  <a:lnTo>
                    <a:pt x="518794" y="315976"/>
                  </a:lnTo>
                  <a:lnTo>
                    <a:pt x="518794" y="325755"/>
                  </a:lnTo>
                  <a:lnTo>
                    <a:pt x="509269" y="325755"/>
                  </a:lnTo>
                  <a:lnTo>
                    <a:pt x="509269" y="343789"/>
                  </a:lnTo>
                  <a:close/>
                  <a:moveTo>
                    <a:pt x="488568" y="357760"/>
                  </a:moveTo>
                  <a:lnTo>
                    <a:pt x="488568" y="357760"/>
                  </a:lnTo>
                  <a:lnTo>
                    <a:pt x="486664" y="358522"/>
                  </a:lnTo>
                  <a:lnTo>
                    <a:pt x="484505" y="359156"/>
                  </a:lnTo>
                  <a:lnTo>
                    <a:pt x="482092" y="359537"/>
                  </a:lnTo>
                  <a:lnTo>
                    <a:pt x="479932" y="359792"/>
                  </a:lnTo>
                  <a:lnTo>
                    <a:pt x="478155" y="359537"/>
                  </a:lnTo>
                  <a:lnTo>
                    <a:pt x="476884" y="359283"/>
                  </a:lnTo>
                  <a:lnTo>
                    <a:pt x="475488" y="358903"/>
                  </a:lnTo>
                  <a:lnTo>
                    <a:pt x="474344" y="358522"/>
                  </a:lnTo>
                  <a:lnTo>
                    <a:pt x="473329" y="357887"/>
                  </a:lnTo>
                  <a:lnTo>
                    <a:pt x="472313" y="357379"/>
                  </a:lnTo>
                  <a:lnTo>
                    <a:pt x="471551" y="356362"/>
                  </a:lnTo>
                  <a:lnTo>
                    <a:pt x="470916" y="355347"/>
                  </a:lnTo>
                  <a:lnTo>
                    <a:pt x="469518" y="353314"/>
                  </a:lnTo>
                  <a:lnTo>
                    <a:pt x="469010" y="351029"/>
                  </a:lnTo>
                  <a:lnTo>
                    <a:pt x="468376" y="348997"/>
                  </a:lnTo>
                  <a:lnTo>
                    <a:pt x="468376" y="346583"/>
                  </a:lnTo>
                  <a:lnTo>
                    <a:pt x="468376" y="325755"/>
                  </a:lnTo>
                  <a:lnTo>
                    <a:pt x="461771" y="325755"/>
                  </a:lnTo>
                  <a:lnTo>
                    <a:pt x="461771" y="315976"/>
                  </a:lnTo>
                  <a:lnTo>
                    <a:pt x="468376" y="315976"/>
                  </a:lnTo>
                  <a:lnTo>
                    <a:pt x="468376" y="304928"/>
                  </a:lnTo>
                  <a:lnTo>
                    <a:pt x="478917" y="299593"/>
                  </a:lnTo>
                  <a:lnTo>
                    <a:pt x="478917" y="315976"/>
                  </a:lnTo>
                  <a:lnTo>
                    <a:pt x="487806" y="315976"/>
                  </a:lnTo>
                  <a:lnTo>
                    <a:pt x="487806" y="325755"/>
                  </a:lnTo>
                  <a:lnTo>
                    <a:pt x="478917" y="325755"/>
                  </a:lnTo>
                  <a:lnTo>
                    <a:pt x="478917" y="343789"/>
                  </a:lnTo>
                  <a:lnTo>
                    <a:pt x="478917" y="345441"/>
                  </a:lnTo>
                  <a:lnTo>
                    <a:pt x="479043" y="346456"/>
                  </a:lnTo>
                  <a:lnTo>
                    <a:pt x="479679" y="347473"/>
                  </a:lnTo>
                  <a:lnTo>
                    <a:pt x="480059" y="348362"/>
                  </a:lnTo>
                  <a:lnTo>
                    <a:pt x="480694" y="348997"/>
                  </a:lnTo>
                  <a:lnTo>
                    <a:pt x="481456" y="349378"/>
                  </a:lnTo>
                  <a:lnTo>
                    <a:pt x="482472" y="349631"/>
                  </a:lnTo>
                  <a:lnTo>
                    <a:pt x="483489" y="349631"/>
                  </a:lnTo>
                  <a:lnTo>
                    <a:pt x="485013" y="349631"/>
                  </a:lnTo>
                  <a:lnTo>
                    <a:pt x="486791" y="349250"/>
                  </a:lnTo>
                  <a:lnTo>
                    <a:pt x="488442" y="348616"/>
                  </a:lnTo>
                  <a:lnTo>
                    <a:pt x="489839" y="347599"/>
                  </a:lnTo>
                  <a:lnTo>
                    <a:pt x="488568" y="357760"/>
                  </a:lnTo>
                  <a:close/>
                  <a:moveTo>
                    <a:pt x="593090" y="327914"/>
                  </a:moveTo>
                  <a:lnTo>
                    <a:pt x="593090" y="327914"/>
                  </a:lnTo>
                  <a:lnTo>
                    <a:pt x="591693" y="326772"/>
                  </a:lnTo>
                  <a:lnTo>
                    <a:pt x="589915" y="326137"/>
                  </a:lnTo>
                  <a:lnTo>
                    <a:pt x="587882" y="325755"/>
                  </a:lnTo>
                  <a:lnTo>
                    <a:pt x="586105" y="325629"/>
                  </a:lnTo>
                  <a:lnTo>
                    <a:pt x="584327" y="325755"/>
                  </a:lnTo>
                  <a:lnTo>
                    <a:pt x="582803" y="326137"/>
                  </a:lnTo>
                  <a:lnTo>
                    <a:pt x="581406" y="326899"/>
                  </a:lnTo>
                  <a:lnTo>
                    <a:pt x="580390" y="328168"/>
                  </a:lnTo>
                  <a:lnTo>
                    <a:pt x="579373" y="329312"/>
                  </a:lnTo>
                  <a:lnTo>
                    <a:pt x="578993" y="331089"/>
                  </a:lnTo>
                  <a:lnTo>
                    <a:pt x="578611" y="333122"/>
                  </a:lnTo>
                  <a:lnTo>
                    <a:pt x="578357" y="335535"/>
                  </a:lnTo>
                  <a:lnTo>
                    <a:pt x="578357" y="358775"/>
                  </a:lnTo>
                  <a:lnTo>
                    <a:pt x="568070" y="358775"/>
                  </a:lnTo>
                  <a:lnTo>
                    <a:pt x="568070" y="315976"/>
                  </a:lnTo>
                  <a:lnTo>
                    <a:pt x="578357" y="315976"/>
                  </a:lnTo>
                  <a:lnTo>
                    <a:pt x="578357" y="319660"/>
                  </a:lnTo>
                  <a:lnTo>
                    <a:pt x="579373" y="318643"/>
                  </a:lnTo>
                  <a:lnTo>
                    <a:pt x="580643" y="317374"/>
                  </a:lnTo>
                  <a:lnTo>
                    <a:pt x="581532" y="316866"/>
                  </a:lnTo>
                  <a:lnTo>
                    <a:pt x="582930" y="316230"/>
                  </a:lnTo>
                  <a:lnTo>
                    <a:pt x="583945" y="315595"/>
                  </a:lnTo>
                  <a:lnTo>
                    <a:pt x="585216" y="315214"/>
                  </a:lnTo>
                  <a:lnTo>
                    <a:pt x="586485" y="315087"/>
                  </a:lnTo>
                  <a:lnTo>
                    <a:pt x="587882" y="314833"/>
                  </a:lnTo>
                  <a:lnTo>
                    <a:pt x="590168" y="315087"/>
                  </a:lnTo>
                  <a:lnTo>
                    <a:pt x="592328" y="315849"/>
                  </a:lnTo>
                  <a:lnTo>
                    <a:pt x="594106" y="316485"/>
                  </a:lnTo>
                  <a:lnTo>
                    <a:pt x="595883" y="317374"/>
                  </a:lnTo>
                  <a:lnTo>
                    <a:pt x="593090" y="327914"/>
                  </a:lnTo>
                  <a:close/>
                  <a:moveTo>
                    <a:pt x="114427" y="304547"/>
                  </a:moveTo>
                  <a:lnTo>
                    <a:pt x="114427" y="309880"/>
                  </a:lnTo>
                  <a:lnTo>
                    <a:pt x="103631" y="309880"/>
                  </a:lnTo>
                  <a:lnTo>
                    <a:pt x="103631" y="299086"/>
                  </a:lnTo>
                  <a:lnTo>
                    <a:pt x="114427" y="299086"/>
                  </a:lnTo>
                  <a:lnTo>
                    <a:pt x="114427" y="304547"/>
                  </a:lnTo>
                  <a:close/>
                  <a:moveTo>
                    <a:pt x="188086" y="315976"/>
                  </a:moveTo>
                  <a:lnTo>
                    <a:pt x="198628" y="315976"/>
                  </a:lnTo>
                  <a:lnTo>
                    <a:pt x="198628" y="335154"/>
                  </a:lnTo>
                  <a:lnTo>
                    <a:pt x="198628" y="358775"/>
                  </a:lnTo>
                  <a:lnTo>
                    <a:pt x="188086" y="358775"/>
                  </a:lnTo>
                  <a:lnTo>
                    <a:pt x="188086" y="315976"/>
                  </a:lnTo>
                  <a:close/>
                  <a:moveTo>
                    <a:pt x="198628" y="304547"/>
                  </a:moveTo>
                  <a:lnTo>
                    <a:pt x="198628" y="309880"/>
                  </a:lnTo>
                  <a:lnTo>
                    <a:pt x="188086" y="309880"/>
                  </a:lnTo>
                  <a:lnTo>
                    <a:pt x="188086" y="299086"/>
                  </a:lnTo>
                  <a:lnTo>
                    <a:pt x="198628" y="299086"/>
                  </a:lnTo>
                  <a:lnTo>
                    <a:pt x="198628" y="304547"/>
                  </a:lnTo>
                  <a:close/>
                  <a:moveTo>
                    <a:pt x="489966" y="393955"/>
                  </a:moveTo>
                  <a:lnTo>
                    <a:pt x="489966" y="393955"/>
                  </a:lnTo>
                  <a:lnTo>
                    <a:pt x="489077" y="393066"/>
                  </a:lnTo>
                  <a:lnTo>
                    <a:pt x="487806" y="392049"/>
                  </a:lnTo>
                  <a:lnTo>
                    <a:pt x="486791" y="391542"/>
                  </a:lnTo>
                  <a:lnTo>
                    <a:pt x="485647" y="390906"/>
                  </a:lnTo>
                  <a:lnTo>
                    <a:pt x="484505" y="390525"/>
                  </a:lnTo>
                  <a:lnTo>
                    <a:pt x="483234" y="390272"/>
                  </a:lnTo>
                  <a:lnTo>
                    <a:pt x="480441" y="389763"/>
                  </a:lnTo>
                  <a:lnTo>
                    <a:pt x="478535" y="390144"/>
                  </a:lnTo>
                  <a:lnTo>
                    <a:pt x="476884" y="390272"/>
                  </a:lnTo>
                  <a:lnTo>
                    <a:pt x="475106" y="390906"/>
                  </a:lnTo>
                  <a:lnTo>
                    <a:pt x="473329" y="391542"/>
                  </a:lnTo>
                  <a:lnTo>
                    <a:pt x="471931" y="392304"/>
                  </a:lnTo>
                  <a:lnTo>
                    <a:pt x="470789" y="393319"/>
                  </a:lnTo>
                  <a:lnTo>
                    <a:pt x="469392" y="394462"/>
                  </a:lnTo>
                  <a:lnTo>
                    <a:pt x="468121" y="395732"/>
                  </a:lnTo>
                  <a:lnTo>
                    <a:pt x="467232" y="397256"/>
                  </a:lnTo>
                  <a:lnTo>
                    <a:pt x="466217" y="399035"/>
                  </a:lnTo>
                  <a:lnTo>
                    <a:pt x="465581" y="400686"/>
                  </a:lnTo>
                  <a:lnTo>
                    <a:pt x="464946" y="402844"/>
                  </a:lnTo>
                  <a:lnTo>
                    <a:pt x="464184" y="404623"/>
                  </a:lnTo>
                  <a:lnTo>
                    <a:pt x="463931" y="407036"/>
                  </a:lnTo>
                  <a:lnTo>
                    <a:pt x="463804" y="409449"/>
                  </a:lnTo>
                  <a:lnTo>
                    <a:pt x="463550" y="411988"/>
                  </a:lnTo>
                  <a:lnTo>
                    <a:pt x="463804" y="414529"/>
                  </a:lnTo>
                  <a:lnTo>
                    <a:pt x="463931" y="416942"/>
                  </a:lnTo>
                  <a:lnTo>
                    <a:pt x="464184" y="419100"/>
                  </a:lnTo>
                  <a:lnTo>
                    <a:pt x="464946" y="421513"/>
                  </a:lnTo>
                  <a:lnTo>
                    <a:pt x="465328" y="423545"/>
                  </a:lnTo>
                  <a:lnTo>
                    <a:pt x="466217" y="425324"/>
                  </a:lnTo>
                  <a:lnTo>
                    <a:pt x="466979" y="427101"/>
                  </a:lnTo>
                  <a:lnTo>
                    <a:pt x="468121" y="428499"/>
                  </a:lnTo>
                  <a:lnTo>
                    <a:pt x="469138" y="430023"/>
                  </a:lnTo>
                  <a:lnTo>
                    <a:pt x="470407" y="431038"/>
                  </a:lnTo>
                  <a:lnTo>
                    <a:pt x="471678" y="432181"/>
                  </a:lnTo>
                  <a:lnTo>
                    <a:pt x="473075" y="433070"/>
                  </a:lnTo>
                  <a:lnTo>
                    <a:pt x="474980" y="433832"/>
                  </a:lnTo>
                  <a:lnTo>
                    <a:pt x="476757" y="434213"/>
                  </a:lnTo>
                  <a:lnTo>
                    <a:pt x="478281" y="434468"/>
                  </a:lnTo>
                  <a:lnTo>
                    <a:pt x="480314" y="434849"/>
                  </a:lnTo>
                  <a:lnTo>
                    <a:pt x="481456" y="434468"/>
                  </a:lnTo>
                  <a:lnTo>
                    <a:pt x="483107" y="434213"/>
                  </a:lnTo>
                  <a:lnTo>
                    <a:pt x="484251" y="433960"/>
                  </a:lnTo>
                  <a:lnTo>
                    <a:pt x="485393" y="433579"/>
                  </a:lnTo>
                  <a:lnTo>
                    <a:pt x="486664" y="433070"/>
                  </a:lnTo>
                  <a:lnTo>
                    <a:pt x="487806" y="432436"/>
                  </a:lnTo>
                  <a:lnTo>
                    <a:pt x="489077" y="431419"/>
                  </a:lnTo>
                  <a:lnTo>
                    <a:pt x="489966" y="430404"/>
                  </a:lnTo>
                  <a:lnTo>
                    <a:pt x="489966" y="433579"/>
                  </a:lnTo>
                  <a:lnTo>
                    <a:pt x="500760" y="433579"/>
                  </a:lnTo>
                  <a:lnTo>
                    <a:pt x="500760" y="372999"/>
                  </a:lnTo>
                  <a:lnTo>
                    <a:pt x="489966" y="378461"/>
                  </a:lnTo>
                  <a:lnTo>
                    <a:pt x="489966" y="393955"/>
                  </a:lnTo>
                  <a:close/>
                  <a:moveTo>
                    <a:pt x="482727" y="424943"/>
                  </a:moveTo>
                  <a:lnTo>
                    <a:pt x="482727" y="424943"/>
                  </a:lnTo>
                  <a:lnTo>
                    <a:pt x="481076" y="424688"/>
                  </a:lnTo>
                  <a:lnTo>
                    <a:pt x="479932" y="424307"/>
                  </a:lnTo>
                  <a:lnTo>
                    <a:pt x="478281" y="423673"/>
                  </a:lnTo>
                  <a:lnTo>
                    <a:pt x="477139" y="422275"/>
                  </a:lnTo>
                  <a:lnTo>
                    <a:pt x="475868" y="420751"/>
                  </a:lnTo>
                  <a:lnTo>
                    <a:pt x="475106" y="418338"/>
                  </a:lnTo>
                  <a:lnTo>
                    <a:pt x="474726" y="415291"/>
                  </a:lnTo>
                  <a:lnTo>
                    <a:pt x="474471" y="411607"/>
                  </a:lnTo>
                  <a:lnTo>
                    <a:pt x="474726" y="408432"/>
                  </a:lnTo>
                  <a:lnTo>
                    <a:pt x="475106" y="405638"/>
                  </a:lnTo>
                  <a:lnTo>
                    <a:pt x="475868" y="403480"/>
                  </a:lnTo>
                  <a:lnTo>
                    <a:pt x="477139" y="402082"/>
                  </a:lnTo>
                  <a:lnTo>
                    <a:pt x="478281" y="400812"/>
                  </a:lnTo>
                  <a:lnTo>
                    <a:pt x="479679" y="400050"/>
                  </a:lnTo>
                  <a:lnTo>
                    <a:pt x="481076" y="399797"/>
                  </a:lnTo>
                  <a:lnTo>
                    <a:pt x="482472" y="399669"/>
                  </a:lnTo>
                  <a:lnTo>
                    <a:pt x="483869" y="399797"/>
                  </a:lnTo>
                  <a:lnTo>
                    <a:pt x="485013" y="400050"/>
                  </a:lnTo>
                  <a:lnTo>
                    <a:pt x="486282" y="400431"/>
                  </a:lnTo>
                  <a:lnTo>
                    <a:pt x="487171" y="401067"/>
                  </a:lnTo>
                  <a:lnTo>
                    <a:pt x="488060" y="401701"/>
                  </a:lnTo>
                  <a:lnTo>
                    <a:pt x="489077" y="402463"/>
                  </a:lnTo>
                  <a:lnTo>
                    <a:pt x="489966" y="403861"/>
                  </a:lnTo>
                  <a:lnTo>
                    <a:pt x="489966" y="420751"/>
                  </a:lnTo>
                  <a:lnTo>
                    <a:pt x="488822" y="422149"/>
                  </a:lnTo>
                  <a:lnTo>
                    <a:pt x="487171" y="423545"/>
                  </a:lnTo>
                  <a:lnTo>
                    <a:pt x="486282" y="424054"/>
                  </a:lnTo>
                  <a:lnTo>
                    <a:pt x="485013" y="424435"/>
                  </a:lnTo>
                  <a:lnTo>
                    <a:pt x="483869" y="424688"/>
                  </a:lnTo>
                  <a:lnTo>
                    <a:pt x="482727" y="424943"/>
                  </a:lnTo>
                  <a:close/>
                  <a:moveTo>
                    <a:pt x="129667" y="402844"/>
                  </a:moveTo>
                  <a:lnTo>
                    <a:pt x="129667" y="402844"/>
                  </a:lnTo>
                  <a:lnTo>
                    <a:pt x="128143" y="402082"/>
                  </a:lnTo>
                  <a:lnTo>
                    <a:pt x="126492" y="401067"/>
                  </a:lnTo>
                  <a:lnTo>
                    <a:pt x="124586" y="400686"/>
                  </a:lnTo>
                  <a:lnTo>
                    <a:pt x="122808" y="400431"/>
                  </a:lnTo>
                  <a:lnTo>
                    <a:pt x="120904" y="400686"/>
                  </a:lnTo>
                  <a:lnTo>
                    <a:pt x="119126" y="401067"/>
                  </a:lnTo>
                  <a:lnTo>
                    <a:pt x="117982" y="402082"/>
                  </a:lnTo>
                  <a:lnTo>
                    <a:pt x="116967" y="402972"/>
                  </a:lnTo>
                  <a:lnTo>
                    <a:pt x="115951" y="404242"/>
                  </a:lnTo>
                  <a:lnTo>
                    <a:pt x="115569" y="406019"/>
                  </a:lnTo>
                  <a:lnTo>
                    <a:pt x="115189" y="408179"/>
                  </a:lnTo>
                  <a:lnTo>
                    <a:pt x="115061" y="410337"/>
                  </a:lnTo>
                  <a:lnTo>
                    <a:pt x="115061" y="433579"/>
                  </a:lnTo>
                  <a:lnTo>
                    <a:pt x="104520" y="433579"/>
                  </a:lnTo>
                  <a:lnTo>
                    <a:pt x="104520" y="390906"/>
                  </a:lnTo>
                  <a:lnTo>
                    <a:pt x="115061" y="390906"/>
                  </a:lnTo>
                  <a:lnTo>
                    <a:pt x="115061" y="394462"/>
                  </a:lnTo>
                  <a:lnTo>
                    <a:pt x="115951" y="393447"/>
                  </a:lnTo>
                  <a:lnTo>
                    <a:pt x="117220" y="392304"/>
                  </a:lnTo>
                  <a:lnTo>
                    <a:pt x="118236" y="391668"/>
                  </a:lnTo>
                  <a:lnTo>
                    <a:pt x="119633" y="391161"/>
                  </a:lnTo>
                  <a:lnTo>
                    <a:pt x="120522" y="390525"/>
                  </a:lnTo>
                  <a:lnTo>
                    <a:pt x="121793" y="390272"/>
                  </a:lnTo>
                  <a:lnTo>
                    <a:pt x="123317" y="390144"/>
                  </a:lnTo>
                  <a:lnTo>
                    <a:pt x="124586" y="389763"/>
                  </a:lnTo>
                  <a:lnTo>
                    <a:pt x="126745" y="390144"/>
                  </a:lnTo>
                  <a:lnTo>
                    <a:pt x="128905" y="390780"/>
                  </a:lnTo>
                  <a:lnTo>
                    <a:pt x="130936" y="391542"/>
                  </a:lnTo>
                  <a:lnTo>
                    <a:pt x="132715" y="392557"/>
                  </a:lnTo>
                  <a:lnTo>
                    <a:pt x="129667" y="402844"/>
                  </a:lnTo>
                  <a:close/>
                  <a:moveTo>
                    <a:pt x="46481" y="390906"/>
                  </a:moveTo>
                  <a:lnTo>
                    <a:pt x="56768" y="390906"/>
                  </a:lnTo>
                  <a:lnTo>
                    <a:pt x="44704" y="433579"/>
                  </a:lnTo>
                  <a:lnTo>
                    <a:pt x="35559" y="433579"/>
                  </a:lnTo>
                  <a:lnTo>
                    <a:pt x="30733" y="415925"/>
                  </a:lnTo>
                  <a:lnTo>
                    <a:pt x="28575" y="406655"/>
                  </a:lnTo>
                  <a:lnTo>
                    <a:pt x="27431" y="411226"/>
                  </a:lnTo>
                  <a:lnTo>
                    <a:pt x="26161" y="416180"/>
                  </a:lnTo>
                  <a:lnTo>
                    <a:pt x="21208" y="433579"/>
                  </a:lnTo>
                  <a:lnTo>
                    <a:pt x="12065" y="433579"/>
                  </a:lnTo>
                  <a:lnTo>
                    <a:pt x="12065" y="433451"/>
                  </a:lnTo>
                  <a:lnTo>
                    <a:pt x="0" y="390906"/>
                  </a:lnTo>
                  <a:lnTo>
                    <a:pt x="11176" y="390906"/>
                  </a:lnTo>
                  <a:lnTo>
                    <a:pt x="14858" y="406781"/>
                  </a:lnTo>
                  <a:lnTo>
                    <a:pt x="15875" y="411988"/>
                  </a:lnTo>
                  <a:lnTo>
                    <a:pt x="17018" y="417323"/>
                  </a:lnTo>
                  <a:lnTo>
                    <a:pt x="18288" y="411988"/>
                  </a:lnTo>
                  <a:lnTo>
                    <a:pt x="19684" y="406655"/>
                  </a:lnTo>
                  <a:lnTo>
                    <a:pt x="24003" y="390906"/>
                  </a:lnTo>
                  <a:lnTo>
                    <a:pt x="33146" y="390906"/>
                  </a:lnTo>
                  <a:lnTo>
                    <a:pt x="37718" y="406655"/>
                  </a:lnTo>
                  <a:lnTo>
                    <a:pt x="38989" y="411735"/>
                  </a:lnTo>
                  <a:lnTo>
                    <a:pt x="40258" y="417576"/>
                  </a:lnTo>
                  <a:lnTo>
                    <a:pt x="41147" y="412624"/>
                  </a:lnTo>
                  <a:lnTo>
                    <a:pt x="42291" y="406655"/>
                  </a:lnTo>
                  <a:lnTo>
                    <a:pt x="46481" y="390906"/>
                  </a:lnTo>
                  <a:close/>
                  <a:moveTo>
                    <a:pt x="78485" y="389763"/>
                  </a:moveTo>
                  <a:lnTo>
                    <a:pt x="78485" y="389763"/>
                  </a:lnTo>
                  <a:lnTo>
                    <a:pt x="76454" y="390144"/>
                  </a:lnTo>
                  <a:lnTo>
                    <a:pt x="74294" y="390272"/>
                  </a:lnTo>
                  <a:lnTo>
                    <a:pt x="72517" y="390906"/>
                  </a:lnTo>
                  <a:lnTo>
                    <a:pt x="70739" y="391542"/>
                  </a:lnTo>
                  <a:lnTo>
                    <a:pt x="68960" y="392304"/>
                  </a:lnTo>
                  <a:lnTo>
                    <a:pt x="67309" y="393447"/>
                  </a:lnTo>
                  <a:lnTo>
                    <a:pt x="65785" y="394717"/>
                  </a:lnTo>
                  <a:lnTo>
                    <a:pt x="64516" y="396241"/>
                  </a:lnTo>
                  <a:lnTo>
                    <a:pt x="63118" y="397637"/>
                  </a:lnTo>
                  <a:lnTo>
                    <a:pt x="62230" y="399416"/>
                  </a:lnTo>
                  <a:lnTo>
                    <a:pt x="61214" y="401193"/>
                  </a:lnTo>
                  <a:lnTo>
                    <a:pt x="60579" y="403225"/>
                  </a:lnTo>
                  <a:lnTo>
                    <a:pt x="59817" y="405385"/>
                  </a:lnTo>
                  <a:lnTo>
                    <a:pt x="59435" y="407417"/>
                  </a:lnTo>
                  <a:lnTo>
                    <a:pt x="59055" y="409830"/>
                  </a:lnTo>
                  <a:lnTo>
                    <a:pt x="59055" y="412369"/>
                  </a:lnTo>
                  <a:lnTo>
                    <a:pt x="59055" y="414782"/>
                  </a:lnTo>
                  <a:lnTo>
                    <a:pt x="59435" y="417195"/>
                  </a:lnTo>
                  <a:lnTo>
                    <a:pt x="59817" y="419100"/>
                  </a:lnTo>
                  <a:lnTo>
                    <a:pt x="60579" y="421260"/>
                  </a:lnTo>
                  <a:lnTo>
                    <a:pt x="61214" y="423292"/>
                  </a:lnTo>
                  <a:lnTo>
                    <a:pt x="62230" y="425069"/>
                  </a:lnTo>
                  <a:lnTo>
                    <a:pt x="63118" y="426848"/>
                  </a:lnTo>
                  <a:lnTo>
                    <a:pt x="64516" y="428244"/>
                  </a:lnTo>
                  <a:lnTo>
                    <a:pt x="65785" y="429895"/>
                  </a:lnTo>
                  <a:lnTo>
                    <a:pt x="67309" y="431038"/>
                  </a:lnTo>
                  <a:lnTo>
                    <a:pt x="68960" y="432181"/>
                  </a:lnTo>
                  <a:lnTo>
                    <a:pt x="70739" y="433070"/>
                  </a:lnTo>
                  <a:lnTo>
                    <a:pt x="72517" y="433579"/>
                  </a:lnTo>
                  <a:lnTo>
                    <a:pt x="74294" y="434213"/>
                  </a:lnTo>
                  <a:lnTo>
                    <a:pt x="76454" y="434468"/>
                  </a:lnTo>
                  <a:lnTo>
                    <a:pt x="78485" y="434849"/>
                  </a:lnTo>
                  <a:lnTo>
                    <a:pt x="80391" y="434468"/>
                  </a:lnTo>
                  <a:lnTo>
                    <a:pt x="82677" y="434213"/>
                  </a:lnTo>
                  <a:lnTo>
                    <a:pt x="84581" y="433579"/>
                  </a:lnTo>
                  <a:lnTo>
                    <a:pt x="86232" y="433070"/>
                  </a:lnTo>
                  <a:lnTo>
                    <a:pt x="88010" y="432181"/>
                  </a:lnTo>
                  <a:lnTo>
                    <a:pt x="89534" y="431038"/>
                  </a:lnTo>
                  <a:lnTo>
                    <a:pt x="91185" y="429895"/>
                  </a:lnTo>
                  <a:lnTo>
                    <a:pt x="92329" y="428244"/>
                  </a:lnTo>
                  <a:lnTo>
                    <a:pt x="93726" y="426848"/>
                  </a:lnTo>
                  <a:lnTo>
                    <a:pt x="94742" y="425069"/>
                  </a:lnTo>
                  <a:lnTo>
                    <a:pt x="95504" y="423292"/>
                  </a:lnTo>
                  <a:lnTo>
                    <a:pt x="96519" y="421260"/>
                  </a:lnTo>
                  <a:lnTo>
                    <a:pt x="97155" y="419100"/>
                  </a:lnTo>
                  <a:lnTo>
                    <a:pt x="97535" y="417195"/>
                  </a:lnTo>
                  <a:lnTo>
                    <a:pt x="97917" y="414782"/>
                  </a:lnTo>
                  <a:lnTo>
                    <a:pt x="97917" y="412369"/>
                  </a:lnTo>
                  <a:lnTo>
                    <a:pt x="97917" y="409830"/>
                  </a:lnTo>
                  <a:lnTo>
                    <a:pt x="97535" y="407417"/>
                  </a:lnTo>
                  <a:lnTo>
                    <a:pt x="97155" y="405385"/>
                  </a:lnTo>
                  <a:lnTo>
                    <a:pt x="96519" y="403225"/>
                  </a:lnTo>
                  <a:lnTo>
                    <a:pt x="95504" y="401193"/>
                  </a:lnTo>
                  <a:lnTo>
                    <a:pt x="94742" y="399416"/>
                  </a:lnTo>
                  <a:lnTo>
                    <a:pt x="93726" y="397637"/>
                  </a:lnTo>
                  <a:lnTo>
                    <a:pt x="92329" y="396241"/>
                  </a:lnTo>
                  <a:lnTo>
                    <a:pt x="91185" y="394717"/>
                  </a:lnTo>
                  <a:lnTo>
                    <a:pt x="89534" y="393447"/>
                  </a:lnTo>
                  <a:lnTo>
                    <a:pt x="88010" y="392304"/>
                  </a:lnTo>
                  <a:lnTo>
                    <a:pt x="86232" y="391542"/>
                  </a:lnTo>
                  <a:lnTo>
                    <a:pt x="84581" y="390906"/>
                  </a:lnTo>
                  <a:lnTo>
                    <a:pt x="82677" y="390272"/>
                  </a:lnTo>
                  <a:lnTo>
                    <a:pt x="80391" y="390144"/>
                  </a:lnTo>
                  <a:lnTo>
                    <a:pt x="78485" y="389763"/>
                  </a:lnTo>
                  <a:close/>
                  <a:moveTo>
                    <a:pt x="78485" y="424688"/>
                  </a:moveTo>
                  <a:lnTo>
                    <a:pt x="78485" y="424688"/>
                  </a:lnTo>
                  <a:lnTo>
                    <a:pt x="76454" y="424435"/>
                  </a:lnTo>
                  <a:lnTo>
                    <a:pt x="74676" y="423926"/>
                  </a:lnTo>
                  <a:lnTo>
                    <a:pt x="73532" y="422911"/>
                  </a:lnTo>
                  <a:lnTo>
                    <a:pt x="72135" y="421260"/>
                  </a:lnTo>
                  <a:lnTo>
                    <a:pt x="71119" y="419481"/>
                  </a:lnTo>
                  <a:lnTo>
                    <a:pt x="70357" y="417576"/>
                  </a:lnTo>
                  <a:lnTo>
                    <a:pt x="69977" y="414910"/>
                  </a:lnTo>
                  <a:lnTo>
                    <a:pt x="69977" y="412369"/>
                  </a:lnTo>
                  <a:lnTo>
                    <a:pt x="69977" y="409575"/>
                  </a:lnTo>
                  <a:lnTo>
                    <a:pt x="70357" y="407036"/>
                  </a:lnTo>
                  <a:lnTo>
                    <a:pt x="71119" y="405257"/>
                  </a:lnTo>
                  <a:lnTo>
                    <a:pt x="72135" y="403225"/>
                  </a:lnTo>
                  <a:lnTo>
                    <a:pt x="73532" y="401701"/>
                  </a:lnTo>
                  <a:lnTo>
                    <a:pt x="74676" y="400686"/>
                  </a:lnTo>
                  <a:lnTo>
                    <a:pt x="76454" y="400050"/>
                  </a:lnTo>
                  <a:lnTo>
                    <a:pt x="78485" y="399797"/>
                  </a:lnTo>
                  <a:lnTo>
                    <a:pt x="80264" y="400050"/>
                  </a:lnTo>
                  <a:lnTo>
                    <a:pt x="82042" y="400686"/>
                  </a:lnTo>
                  <a:lnTo>
                    <a:pt x="83439" y="401701"/>
                  </a:lnTo>
                  <a:lnTo>
                    <a:pt x="84835" y="403225"/>
                  </a:lnTo>
                  <a:lnTo>
                    <a:pt x="85852" y="405257"/>
                  </a:lnTo>
                  <a:lnTo>
                    <a:pt x="86359" y="407036"/>
                  </a:lnTo>
                  <a:lnTo>
                    <a:pt x="86741" y="409575"/>
                  </a:lnTo>
                  <a:lnTo>
                    <a:pt x="87248" y="412369"/>
                  </a:lnTo>
                  <a:lnTo>
                    <a:pt x="86741" y="414910"/>
                  </a:lnTo>
                  <a:lnTo>
                    <a:pt x="86359" y="417576"/>
                  </a:lnTo>
                  <a:lnTo>
                    <a:pt x="85852" y="419481"/>
                  </a:lnTo>
                  <a:lnTo>
                    <a:pt x="84835" y="421260"/>
                  </a:lnTo>
                  <a:lnTo>
                    <a:pt x="83439" y="422911"/>
                  </a:lnTo>
                  <a:lnTo>
                    <a:pt x="82042" y="423926"/>
                  </a:lnTo>
                  <a:lnTo>
                    <a:pt x="80264" y="424435"/>
                  </a:lnTo>
                  <a:lnTo>
                    <a:pt x="78485" y="424688"/>
                  </a:lnTo>
                  <a:close/>
                  <a:moveTo>
                    <a:pt x="437768" y="402844"/>
                  </a:moveTo>
                  <a:lnTo>
                    <a:pt x="437768" y="402844"/>
                  </a:lnTo>
                  <a:lnTo>
                    <a:pt x="436244" y="402082"/>
                  </a:lnTo>
                  <a:lnTo>
                    <a:pt x="434340" y="401067"/>
                  </a:lnTo>
                  <a:lnTo>
                    <a:pt x="432561" y="400686"/>
                  </a:lnTo>
                  <a:lnTo>
                    <a:pt x="430783" y="400431"/>
                  </a:lnTo>
                  <a:lnTo>
                    <a:pt x="428879" y="400686"/>
                  </a:lnTo>
                  <a:lnTo>
                    <a:pt x="427481" y="401067"/>
                  </a:lnTo>
                  <a:lnTo>
                    <a:pt x="426084" y="402082"/>
                  </a:lnTo>
                  <a:lnTo>
                    <a:pt x="425068" y="402972"/>
                  </a:lnTo>
                  <a:lnTo>
                    <a:pt x="424306" y="404242"/>
                  </a:lnTo>
                  <a:lnTo>
                    <a:pt x="423671" y="406019"/>
                  </a:lnTo>
                  <a:lnTo>
                    <a:pt x="423036" y="408179"/>
                  </a:lnTo>
                  <a:lnTo>
                    <a:pt x="423036" y="410337"/>
                  </a:lnTo>
                  <a:lnTo>
                    <a:pt x="423036" y="433579"/>
                  </a:lnTo>
                  <a:lnTo>
                    <a:pt x="412495" y="433579"/>
                  </a:lnTo>
                  <a:lnTo>
                    <a:pt x="412495" y="390906"/>
                  </a:lnTo>
                  <a:lnTo>
                    <a:pt x="423036" y="390906"/>
                  </a:lnTo>
                  <a:lnTo>
                    <a:pt x="423036" y="394462"/>
                  </a:lnTo>
                  <a:lnTo>
                    <a:pt x="424053" y="393447"/>
                  </a:lnTo>
                  <a:lnTo>
                    <a:pt x="425068" y="392304"/>
                  </a:lnTo>
                  <a:lnTo>
                    <a:pt x="426084" y="391668"/>
                  </a:lnTo>
                  <a:lnTo>
                    <a:pt x="427481" y="391161"/>
                  </a:lnTo>
                  <a:lnTo>
                    <a:pt x="428625" y="390525"/>
                  </a:lnTo>
                  <a:lnTo>
                    <a:pt x="430021" y="390272"/>
                  </a:lnTo>
                  <a:lnTo>
                    <a:pt x="431165" y="390144"/>
                  </a:lnTo>
                  <a:lnTo>
                    <a:pt x="432561" y="389763"/>
                  </a:lnTo>
                  <a:lnTo>
                    <a:pt x="434593" y="390144"/>
                  </a:lnTo>
                  <a:lnTo>
                    <a:pt x="436753" y="390780"/>
                  </a:lnTo>
                  <a:lnTo>
                    <a:pt x="438911" y="391542"/>
                  </a:lnTo>
                  <a:lnTo>
                    <a:pt x="440563" y="392557"/>
                  </a:lnTo>
                  <a:lnTo>
                    <a:pt x="437768" y="402844"/>
                  </a:lnTo>
                  <a:close/>
                  <a:moveTo>
                    <a:pt x="354330" y="390906"/>
                  </a:moveTo>
                  <a:lnTo>
                    <a:pt x="364870" y="390906"/>
                  </a:lnTo>
                  <a:lnTo>
                    <a:pt x="352806" y="433579"/>
                  </a:lnTo>
                  <a:lnTo>
                    <a:pt x="343407" y="433579"/>
                  </a:lnTo>
                  <a:lnTo>
                    <a:pt x="338835" y="415925"/>
                  </a:lnTo>
                  <a:lnTo>
                    <a:pt x="336422" y="406655"/>
                  </a:lnTo>
                  <a:lnTo>
                    <a:pt x="335533" y="411226"/>
                  </a:lnTo>
                  <a:lnTo>
                    <a:pt x="334136" y="416180"/>
                  </a:lnTo>
                  <a:lnTo>
                    <a:pt x="329565" y="433579"/>
                  </a:lnTo>
                  <a:lnTo>
                    <a:pt x="320420" y="433579"/>
                  </a:lnTo>
                  <a:lnTo>
                    <a:pt x="320167" y="433451"/>
                  </a:lnTo>
                  <a:lnTo>
                    <a:pt x="308102" y="390906"/>
                  </a:lnTo>
                  <a:lnTo>
                    <a:pt x="319023" y="390906"/>
                  </a:lnTo>
                  <a:lnTo>
                    <a:pt x="323215" y="406781"/>
                  </a:lnTo>
                  <a:lnTo>
                    <a:pt x="324104" y="411988"/>
                  </a:lnTo>
                  <a:lnTo>
                    <a:pt x="325119" y="417323"/>
                  </a:lnTo>
                  <a:lnTo>
                    <a:pt x="326390" y="411988"/>
                  </a:lnTo>
                  <a:lnTo>
                    <a:pt x="327786" y="406655"/>
                  </a:lnTo>
                  <a:lnTo>
                    <a:pt x="332358" y="390906"/>
                  </a:lnTo>
                  <a:lnTo>
                    <a:pt x="341248" y="390906"/>
                  </a:lnTo>
                  <a:lnTo>
                    <a:pt x="345567" y="406655"/>
                  </a:lnTo>
                  <a:lnTo>
                    <a:pt x="346964" y="411735"/>
                  </a:lnTo>
                  <a:lnTo>
                    <a:pt x="348233" y="417576"/>
                  </a:lnTo>
                  <a:lnTo>
                    <a:pt x="349250" y="412624"/>
                  </a:lnTo>
                  <a:lnTo>
                    <a:pt x="350519" y="406655"/>
                  </a:lnTo>
                  <a:lnTo>
                    <a:pt x="354330" y="390906"/>
                  </a:lnTo>
                  <a:close/>
                  <a:moveTo>
                    <a:pt x="386333" y="389763"/>
                  </a:moveTo>
                  <a:lnTo>
                    <a:pt x="386333" y="389763"/>
                  </a:lnTo>
                  <a:lnTo>
                    <a:pt x="384302" y="390144"/>
                  </a:lnTo>
                  <a:lnTo>
                    <a:pt x="382396" y="390272"/>
                  </a:lnTo>
                  <a:lnTo>
                    <a:pt x="380365" y="390906"/>
                  </a:lnTo>
                  <a:lnTo>
                    <a:pt x="378586" y="391542"/>
                  </a:lnTo>
                  <a:lnTo>
                    <a:pt x="376935" y="392304"/>
                  </a:lnTo>
                  <a:lnTo>
                    <a:pt x="375157" y="393700"/>
                  </a:lnTo>
                  <a:lnTo>
                    <a:pt x="373760" y="394717"/>
                  </a:lnTo>
                  <a:lnTo>
                    <a:pt x="372364" y="396241"/>
                  </a:lnTo>
                  <a:lnTo>
                    <a:pt x="371220" y="397637"/>
                  </a:lnTo>
                  <a:lnTo>
                    <a:pt x="370078" y="399416"/>
                  </a:lnTo>
                  <a:lnTo>
                    <a:pt x="369061" y="401193"/>
                  </a:lnTo>
                  <a:lnTo>
                    <a:pt x="368427" y="403225"/>
                  </a:lnTo>
                  <a:lnTo>
                    <a:pt x="367918" y="405385"/>
                  </a:lnTo>
                  <a:lnTo>
                    <a:pt x="367030" y="407543"/>
                  </a:lnTo>
                  <a:lnTo>
                    <a:pt x="366903" y="409830"/>
                  </a:lnTo>
                  <a:lnTo>
                    <a:pt x="366903" y="412369"/>
                  </a:lnTo>
                  <a:lnTo>
                    <a:pt x="366903" y="414782"/>
                  </a:lnTo>
                  <a:lnTo>
                    <a:pt x="367030" y="417195"/>
                  </a:lnTo>
                  <a:lnTo>
                    <a:pt x="367918" y="419100"/>
                  </a:lnTo>
                  <a:lnTo>
                    <a:pt x="368427" y="421260"/>
                  </a:lnTo>
                  <a:lnTo>
                    <a:pt x="369061" y="423292"/>
                  </a:lnTo>
                  <a:lnTo>
                    <a:pt x="370078" y="425069"/>
                  </a:lnTo>
                  <a:lnTo>
                    <a:pt x="371220" y="426848"/>
                  </a:lnTo>
                  <a:lnTo>
                    <a:pt x="372364" y="428244"/>
                  </a:lnTo>
                  <a:lnTo>
                    <a:pt x="373760" y="429895"/>
                  </a:lnTo>
                  <a:lnTo>
                    <a:pt x="375157" y="431038"/>
                  </a:lnTo>
                  <a:lnTo>
                    <a:pt x="376935" y="432181"/>
                  </a:lnTo>
                  <a:lnTo>
                    <a:pt x="378586" y="433070"/>
                  </a:lnTo>
                  <a:lnTo>
                    <a:pt x="380365" y="433579"/>
                  </a:lnTo>
                  <a:lnTo>
                    <a:pt x="382396" y="434213"/>
                  </a:lnTo>
                  <a:lnTo>
                    <a:pt x="384302" y="434468"/>
                  </a:lnTo>
                  <a:lnTo>
                    <a:pt x="386333" y="434849"/>
                  </a:lnTo>
                  <a:lnTo>
                    <a:pt x="388493" y="434468"/>
                  </a:lnTo>
                  <a:lnTo>
                    <a:pt x="390525" y="434213"/>
                  </a:lnTo>
                  <a:lnTo>
                    <a:pt x="392430" y="433579"/>
                  </a:lnTo>
                  <a:lnTo>
                    <a:pt x="394334" y="433070"/>
                  </a:lnTo>
                  <a:lnTo>
                    <a:pt x="395858" y="432181"/>
                  </a:lnTo>
                  <a:lnTo>
                    <a:pt x="397636" y="431038"/>
                  </a:lnTo>
                  <a:lnTo>
                    <a:pt x="399033" y="429895"/>
                  </a:lnTo>
                  <a:lnTo>
                    <a:pt x="400431" y="428244"/>
                  </a:lnTo>
                  <a:lnTo>
                    <a:pt x="401573" y="426848"/>
                  </a:lnTo>
                  <a:lnTo>
                    <a:pt x="402843" y="425069"/>
                  </a:lnTo>
                  <a:lnTo>
                    <a:pt x="403606" y="423292"/>
                  </a:lnTo>
                  <a:lnTo>
                    <a:pt x="404368" y="421260"/>
                  </a:lnTo>
                  <a:lnTo>
                    <a:pt x="405003" y="419100"/>
                  </a:lnTo>
                  <a:lnTo>
                    <a:pt x="405383" y="417195"/>
                  </a:lnTo>
                  <a:lnTo>
                    <a:pt x="406018" y="414782"/>
                  </a:lnTo>
                  <a:lnTo>
                    <a:pt x="406018" y="412369"/>
                  </a:lnTo>
                  <a:lnTo>
                    <a:pt x="406018" y="409830"/>
                  </a:lnTo>
                  <a:lnTo>
                    <a:pt x="405383" y="407543"/>
                  </a:lnTo>
                  <a:lnTo>
                    <a:pt x="405003" y="405385"/>
                  </a:lnTo>
                  <a:lnTo>
                    <a:pt x="404368" y="403225"/>
                  </a:lnTo>
                  <a:lnTo>
                    <a:pt x="403606" y="401193"/>
                  </a:lnTo>
                  <a:lnTo>
                    <a:pt x="402843" y="399416"/>
                  </a:lnTo>
                  <a:lnTo>
                    <a:pt x="401573" y="397637"/>
                  </a:lnTo>
                  <a:lnTo>
                    <a:pt x="400431" y="396241"/>
                  </a:lnTo>
                  <a:lnTo>
                    <a:pt x="399033" y="394717"/>
                  </a:lnTo>
                  <a:lnTo>
                    <a:pt x="397636" y="393700"/>
                  </a:lnTo>
                  <a:lnTo>
                    <a:pt x="395858" y="392304"/>
                  </a:lnTo>
                  <a:lnTo>
                    <a:pt x="394334" y="391542"/>
                  </a:lnTo>
                  <a:lnTo>
                    <a:pt x="392430" y="390906"/>
                  </a:lnTo>
                  <a:lnTo>
                    <a:pt x="390525" y="390272"/>
                  </a:lnTo>
                  <a:lnTo>
                    <a:pt x="388493" y="390144"/>
                  </a:lnTo>
                  <a:lnTo>
                    <a:pt x="386333" y="389763"/>
                  </a:lnTo>
                  <a:close/>
                  <a:moveTo>
                    <a:pt x="386333" y="424688"/>
                  </a:moveTo>
                  <a:lnTo>
                    <a:pt x="386333" y="424688"/>
                  </a:lnTo>
                  <a:lnTo>
                    <a:pt x="384302" y="424435"/>
                  </a:lnTo>
                  <a:lnTo>
                    <a:pt x="382905" y="423926"/>
                  </a:lnTo>
                  <a:lnTo>
                    <a:pt x="381381" y="422911"/>
                  </a:lnTo>
                  <a:lnTo>
                    <a:pt x="380110" y="421260"/>
                  </a:lnTo>
                  <a:lnTo>
                    <a:pt x="379221" y="419481"/>
                  </a:lnTo>
                  <a:lnTo>
                    <a:pt x="378206" y="417576"/>
                  </a:lnTo>
                  <a:lnTo>
                    <a:pt x="377825" y="414910"/>
                  </a:lnTo>
                  <a:lnTo>
                    <a:pt x="377825" y="412369"/>
                  </a:lnTo>
                  <a:lnTo>
                    <a:pt x="377825" y="409575"/>
                  </a:lnTo>
                  <a:lnTo>
                    <a:pt x="378206" y="407162"/>
                  </a:lnTo>
                  <a:lnTo>
                    <a:pt x="379221" y="405257"/>
                  </a:lnTo>
                  <a:lnTo>
                    <a:pt x="380110" y="403225"/>
                  </a:lnTo>
                  <a:lnTo>
                    <a:pt x="381381" y="401701"/>
                  </a:lnTo>
                  <a:lnTo>
                    <a:pt x="382905" y="400686"/>
                  </a:lnTo>
                  <a:lnTo>
                    <a:pt x="384302" y="400050"/>
                  </a:lnTo>
                  <a:lnTo>
                    <a:pt x="386333" y="399797"/>
                  </a:lnTo>
                  <a:lnTo>
                    <a:pt x="388366" y="400050"/>
                  </a:lnTo>
                  <a:lnTo>
                    <a:pt x="389890" y="400686"/>
                  </a:lnTo>
                  <a:lnTo>
                    <a:pt x="391541" y="401701"/>
                  </a:lnTo>
                  <a:lnTo>
                    <a:pt x="392683" y="403225"/>
                  </a:lnTo>
                  <a:lnTo>
                    <a:pt x="393700" y="405257"/>
                  </a:lnTo>
                  <a:lnTo>
                    <a:pt x="394461" y="407162"/>
                  </a:lnTo>
                  <a:lnTo>
                    <a:pt x="394843" y="409575"/>
                  </a:lnTo>
                  <a:lnTo>
                    <a:pt x="395096" y="412369"/>
                  </a:lnTo>
                  <a:lnTo>
                    <a:pt x="394843" y="414910"/>
                  </a:lnTo>
                  <a:lnTo>
                    <a:pt x="394461" y="417576"/>
                  </a:lnTo>
                  <a:lnTo>
                    <a:pt x="393700" y="419481"/>
                  </a:lnTo>
                  <a:lnTo>
                    <a:pt x="392683" y="421260"/>
                  </a:lnTo>
                  <a:lnTo>
                    <a:pt x="391541" y="422911"/>
                  </a:lnTo>
                  <a:lnTo>
                    <a:pt x="389890" y="423926"/>
                  </a:lnTo>
                  <a:lnTo>
                    <a:pt x="388366" y="424435"/>
                  </a:lnTo>
                  <a:lnTo>
                    <a:pt x="386333" y="424688"/>
                  </a:lnTo>
                  <a:close/>
                  <a:moveTo>
                    <a:pt x="161543" y="405004"/>
                  </a:moveTo>
                  <a:lnTo>
                    <a:pt x="174370" y="433579"/>
                  </a:lnTo>
                  <a:lnTo>
                    <a:pt x="162686" y="433579"/>
                  </a:lnTo>
                  <a:lnTo>
                    <a:pt x="153796" y="414020"/>
                  </a:lnTo>
                  <a:lnTo>
                    <a:pt x="147955" y="420879"/>
                  </a:lnTo>
                  <a:lnTo>
                    <a:pt x="147955" y="433579"/>
                  </a:lnTo>
                  <a:lnTo>
                    <a:pt x="137668" y="433579"/>
                  </a:lnTo>
                  <a:lnTo>
                    <a:pt x="137668" y="378461"/>
                  </a:lnTo>
                  <a:lnTo>
                    <a:pt x="147955" y="372999"/>
                  </a:lnTo>
                  <a:lnTo>
                    <a:pt x="147955" y="407162"/>
                  </a:lnTo>
                  <a:lnTo>
                    <a:pt x="152145" y="401701"/>
                  </a:lnTo>
                  <a:lnTo>
                    <a:pt x="160528" y="390906"/>
                  </a:lnTo>
                  <a:lnTo>
                    <a:pt x="172973" y="390906"/>
                  </a:lnTo>
                  <a:lnTo>
                    <a:pt x="161543" y="405004"/>
                  </a:lnTo>
                  <a:close/>
                  <a:moveTo>
                    <a:pt x="211708" y="433579"/>
                  </a:moveTo>
                  <a:lnTo>
                    <a:pt x="201041" y="433579"/>
                  </a:lnTo>
                  <a:lnTo>
                    <a:pt x="201041" y="390906"/>
                  </a:lnTo>
                  <a:lnTo>
                    <a:pt x="211708" y="390906"/>
                  </a:lnTo>
                  <a:lnTo>
                    <a:pt x="211708" y="394462"/>
                  </a:lnTo>
                  <a:lnTo>
                    <a:pt x="212725" y="393447"/>
                  </a:lnTo>
                  <a:lnTo>
                    <a:pt x="213741" y="392557"/>
                  </a:lnTo>
                  <a:lnTo>
                    <a:pt x="215138" y="391668"/>
                  </a:lnTo>
                  <a:lnTo>
                    <a:pt x="216281" y="391161"/>
                  </a:lnTo>
                  <a:lnTo>
                    <a:pt x="217931" y="390780"/>
                  </a:lnTo>
                  <a:lnTo>
                    <a:pt x="219329" y="390272"/>
                  </a:lnTo>
                  <a:lnTo>
                    <a:pt x="220853" y="390144"/>
                  </a:lnTo>
                  <a:lnTo>
                    <a:pt x="222504" y="389763"/>
                  </a:lnTo>
                  <a:lnTo>
                    <a:pt x="224408" y="390144"/>
                  </a:lnTo>
                  <a:lnTo>
                    <a:pt x="226186" y="390272"/>
                  </a:lnTo>
                  <a:lnTo>
                    <a:pt x="227583" y="390780"/>
                  </a:lnTo>
                  <a:lnTo>
                    <a:pt x="229361" y="391161"/>
                  </a:lnTo>
                  <a:lnTo>
                    <a:pt x="230631" y="391923"/>
                  </a:lnTo>
                  <a:lnTo>
                    <a:pt x="232029" y="392685"/>
                  </a:lnTo>
                  <a:lnTo>
                    <a:pt x="233171" y="393700"/>
                  </a:lnTo>
                  <a:lnTo>
                    <a:pt x="234188" y="394843"/>
                  </a:lnTo>
                  <a:lnTo>
                    <a:pt x="235204" y="396241"/>
                  </a:lnTo>
                  <a:lnTo>
                    <a:pt x="235966" y="397637"/>
                  </a:lnTo>
                  <a:lnTo>
                    <a:pt x="236601" y="399288"/>
                  </a:lnTo>
                  <a:lnTo>
                    <a:pt x="237108" y="401067"/>
                  </a:lnTo>
                  <a:lnTo>
                    <a:pt x="237743" y="402972"/>
                  </a:lnTo>
                  <a:lnTo>
                    <a:pt x="237997" y="405004"/>
                  </a:lnTo>
                  <a:lnTo>
                    <a:pt x="238125" y="407036"/>
                  </a:lnTo>
                  <a:lnTo>
                    <a:pt x="238379" y="409449"/>
                  </a:lnTo>
                  <a:lnTo>
                    <a:pt x="238379" y="433579"/>
                  </a:lnTo>
                  <a:lnTo>
                    <a:pt x="227583" y="433579"/>
                  </a:lnTo>
                  <a:lnTo>
                    <a:pt x="227583" y="409956"/>
                  </a:lnTo>
                  <a:lnTo>
                    <a:pt x="227456" y="407543"/>
                  </a:lnTo>
                  <a:lnTo>
                    <a:pt x="227203" y="405385"/>
                  </a:lnTo>
                  <a:lnTo>
                    <a:pt x="226694" y="403606"/>
                  </a:lnTo>
                  <a:lnTo>
                    <a:pt x="225806" y="402210"/>
                  </a:lnTo>
                  <a:lnTo>
                    <a:pt x="224663" y="401067"/>
                  </a:lnTo>
                  <a:lnTo>
                    <a:pt x="223393" y="400305"/>
                  </a:lnTo>
                  <a:lnTo>
                    <a:pt x="221615" y="399797"/>
                  </a:lnTo>
                  <a:lnTo>
                    <a:pt x="219836" y="399669"/>
                  </a:lnTo>
                  <a:lnTo>
                    <a:pt x="218058" y="399797"/>
                  </a:lnTo>
                  <a:lnTo>
                    <a:pt x="216281" y="400305"/>
                  </a:lnTo>
                  <a:lnTo>
                    <a:pt x="214883" y="401067"/>
                  </a:lnTo>
                  <a:lnTo>
                    <a:pt x="213741" y="402463"/>
                  </a:lnTo>
                  <a:lnTo>
                    <a:pt x="212979" y="403606"/>
                  </a:lnTo>
                  <a:lnTo>
                    <a:pt x="212343" y="405638"/>
                  </a:lnTo>
                  <a:lnTo>
                    <a:pt x="211963" y="407543"/>
                  </a:lnTo>
                  <a:lnTo>
                    <a:pt x="211708" y="409956"/>
                  </a:lnTo>
                  <a:lnTo>
                    <a:pt x="211708" y="433579"/>
                  </a:lnTo>
                  <a:close/>
                  <a:moveTo>
                    <a:pt x="271780" y="393955"/>
                  </a:moveTo>
                  <a:lnTo>
                    <a:pt x="271780" y="393955"/>
                  </a:lnTo>
                  <a:lnTo>
                    <a:pt x="270764" y="393066"/>
                  </a:lnTo>
                  <a:lnTo>
                    <a:pt x="269493" y="392049"/>
                  </a:lnTo>
                  <a:lnTo>
                    <a:pt x="268605" y="391542"/>
                  </a:lnTo>
                  <a:lnTo>
                    <a:pt x="267334" y="390906"/>
                  </a:lnTo>
                  <a:lnTo>
                    <a:pt x="265938" y="390525"/>
                  </a:lnTo>
                  <a:lnTo>
                    <a:pt x="264794" y="390272"/>
                  </a:lnTo>
                  <a:lnTo>
                    <a:pt x="263397" y="390144"/>
                  </a:lnTo>
                  <a:lnTo>
                    <a:pt x="262128" y="389763"/>
                  </a:lnTo>
                  <a:lnTo>
                    <a:pt x="260222" y="390144"/>
                  </a:lnTo>
                  <a:lnTo>
                    <a:pt x="258571" y="390272"/>
                  </a:lnTo>
                  <a:lnTo>
                    <a:pt x="256793" y="390780"/>
                  </a:lnTo>
                  <a:lnTo>
                    <a:pt x="255016" y="391542"/>
                  </a:lnTo>
                  <a:lnTo>
                    <a:pt x="253618" y="392049"/>
                  </a:lnTo>
                  <a:lnTo>
                    <a:pt x="252476" y="393319"/>
                  </a:lnTo>
                  <a:lnTo>
                    <a:pt x="251079" y="394462"/>
                  </a:lnTo>
                  <a:lnTo>
                    <a:pt x="249935" y="395732"/>
                  </a:lnTo>
                  <a:lnTo>
                    <a:pt x="248666" y="397256"/>
                  </a:lnTo>
                  <a:lnTo>
                    <a:pt x="247904" y="399035"/>
                  </a:lnTo>
                  <a:lnTo>
                    <a:pt x="247142" y="400686"/>
                  </a:lnTo>
                  <a:lnTo>
                    <a:pt x="246506" y="402844"/>
                  </a:lnTo>
                  <a:lnTo>
                    <a:pt x="245871" y="404623"/>
                  </a:lnTo>
                  <a:lnTo>
                    <a:pt x="245491" y="407036"/>
                  </a:lnTo>
                  <a:lnTo>
                    <a:pt x="245364" y="409449"/>
                  </a:lnTo>
                  <a:lnTo>
                    <a:pt x="245364" y="411735"/>
                  </a:lnTo>
                  <a:lnTo>
                    <a:pt x="245364" y="414529"/>
                  </a:lnTo>
                  <a:lnTo>
                    <a:pt x="245491" y="416942"/>
                  </a:lnTo>
                  <a:lnTo>
                    <a:pt x="245871" y="419100"/>
                  </a:lnTo>
                  <a:lnTo>
                    <a:pt x="246506" y="421513"/>
                  </a:lnTo>
                  <a:lnTo>
                    <a:pt x="247142" y="423545"/>
                  </a:lnTo>
                  <a:lnTo>
                    <a:pt x="247904" y="425324"/>
                  </a:lnTo>
                  <a:lnTo>
                    <a:pt x="248666" y="427101"/>
                  </a:lnTo>
                  <a:lnTo>
                    <a:pt x="249935" y="428499"/>
                  </a:lnTo>
                  <a:lnTo>
                    <a:pt x="250825" y="430023"/>
                  </a:lnTo>
                  <a:lnTo>
                    <a:pt x="252094" y="431038"/>
                  </a:lnTo>
                  <a:lnTo>
                    <a:pt x="253492" y="432181"/>
                  </a:lnTo>
                  <a:lnTo>
                    <a:pt x="254889" y="433070"/>
                  </a:lnTo>
                  <a:lnTo>
                    <a:pt x="256667" y="433579"/>
                  </a:lnTo>
                  <a:lnTo>
                    <a:pt x="258444" y="434213"/>
                  </a:lnTo>
                  <a:lnTo>
                    <a:pt x="259968" y="434468"/>
                  </a:lnTo>
                  <a:lnTo>
                    <a:pt x="262001" y="434849"/>
                  </a:lnTo>
                  <a:lnTo>
                    <a:pt x="263143" y="434468"/>
                  </a:lnTo>
                  <a:lnTo>
                    <a:pt x="264794" y="434213"/>
                  </a:lnTo>
                  <a:lnTo>
                    <a:pt x="265938" y="433960"/>
                  </a:lnTo>
                  <a:lnTo>
                    <a:pt x="267334" y="433579"/>
                  </a:lnTo>
                  <a:lnTo>
                    <a:pt x="268351" y="433070"/>
                  </a:lnTo>
                  <a:lnTo>
                    <a:pt x="269493" y="432436"/>
                  </a:lnTo>
                  <a:lnTo>
                    <a:pt x="270764" y="431419"/>
                  </a:lnTo>
                  <a:lnTo>
                    <a:pt x="271780" y="430404"/>
                  </a:lnTo>
                  <a:lnTo>
                    <a:pt x="271780" y="431419"/>
                  </a:lnTo>
                  <a:lnTo>
                    <a:pt x="271780" y="433198"/>
                  </a:lnTo>
                  <a:lnTo>
                    <a:pt x="271526" y="435230"/>
                  </a:lnTo>
                  <a:lnTo>
                    <a:pt x="270891" y="437007"/>
                  </a:lnTo>
                  <a:lnTo>
                    <a:pt x="270509" y="438024"/>
                  </a:lnTo>
                  <a:lnTo>
                    <a:pt x="270129" y="438786"/>
                  </a:lnTo>
                  <a:lnTo>
                    <a:pt x="269113" y="439548"/>
                  </a:lnTo>
                  <a:lnTo>
                    <a:pt x="268351" y="440437"/>
                  </a:lnTo>
                  <a:lnTo>
                    <a:pt x="267334" y="441199"/>
                  </a:lnTo>
                  <a:lnTo>
                    <a:pt x="265938" y="441706"/>
                  </a:lnTo>
                  <a:lnTo>
                    <a:pt x="264414" y="442214"/>
                  </a:lnTo>
                  <a:lnTo>
                    <a:pt x="262635" y="442595"/>
                  </a:lnTo>
                  <a:lnTo>
                    <a:pt x="260350" y="442723"/>
                  </a:lnTo>
                  <a:lnTo>
                    <a:pt x="257809" y="442723"/>
                  </a:lnTo>
                  <a:lnTo>
                    <a:pt x="257429" y="442723"/>
                  </a:lnTo>
                  <a:lnTo>
                    <a:pt x="261366" y="451105"/>
                  </a:lnTo>
                  <a:lnTo>
                    <a:pt x="261619" y="451105"/>
                  </a:lnTo>
                  <a:lnTo>
                    <a:pt x="264159" y="451105"/>
                  </a:lnTo>
                  <a:lnTo>
                    <a:pt x="266318" y="450850"/>
                  </a:lnTo>
                  <a:lnTo>
                    <a:pt x="268605" y="450343"/>
                  </a:lnTo>
                  <a:lnTo>
                    <a:pt x="270764" y="449962"/>
                  </a:lnTo>
                  <a:lnTo>
                    <a:pt x="272542" y="448945"/>
                  </a:lnTo>
                  <a:lnTo>
                    <a:pt x="274319" y="448183"/>
                  </a:lnTo>
                  <a:lnTo>
                    <a:pt x="275717" y="447168"/>
                  </a:lnTo>
                  <a:lnTo>
                    <a:pt x="277114" y="445770"/>
                  </a:lnTo>
                  <a:lnTo>
                    <a:pt x="278256" y="444374"/>
                  </a:lnTo>
                  <a:lnTo>
                    <a:pt x="279527" y="442723"/>
                  </a:lnTo>
                  <a:lnTo>
                    <a:pt x="280289" y="440944"/>
                  </a:lnTo>
                  <a:lnTo>
                    <a:pt x="280796" y="439039"/>
                  </a:lnTo>
                  <a:lnTo>
                    <a:pt x="281431" y="437007"/>
                  </a:lnTo>
                  <a:lnTo>
                    <a:pt x="282067" y="434849"/>
                  </a:lnTo>
                  <a:lnTo>
                    <a:pt x="282193" y="432436"/>
                  </a:lnTo>
                  <a:lnTo>
                    <a:pt x="282193" y="429895"/>
                  </a:lnTo>
                  <a:lnTo>
                    <a:pt x="282193" y="390906"/>
                  </a:lnTo>
                  <a:lnTo>
                    <a:pt x="271780" y="390906"/>
                  </a:lnTo>
                  <a:lnTo>
                    <a:pt x="271780" y="393955"/>
                  </a:lnTo>
                  <a:close/>
                  <a:moveTo>
                    <a:pt x="271780" y="403861"/>
                  </a:moveTo>
                  <a:lnTo>
                    <a:pt x="271780" y="420751"/>
                  </a:lnTo>
                  <a:lnTo>
                    <a:pt x="270382" y="422149"/>
                  </a:lnTo>
                  <a:lnTo>
                    <a:pt x="268731" y="423673"/>
                  </a:lnTo>
                  <a:lnTo>
                    <a:pt x="267716" y="424054"/>
                  </a:lnTo>
                  <a:lnTo>
                    <a:pt x="266572" y="424435"/>
                  </a:lnTo>
                  <a:lnTo>
                    <a:pt x="265556" y="424688"/>
                  </a:lnTo>
                  <a:lnTo>
                    <a:pt x="264159" y="424943"/>
                  </a:lnTo>
                  <a:lnTo>
                    <a:pt x="262763" y="424688"/>
                  </a:lnTo>
                  <a:lnTo>
                    <a:pt x="261366" y="424307"/>
                  </a:lnTo>
                  <a:lnTo>
                    <a:pt x="259968" y="423673"/>
                  </a:lnTo>
                  <a:lnTo>
                    <a:pt x="258826" y="422275"/>
                  </a:lnTo>
                  <a:lnTo>
                    <a:pt x="257682" y="420751"/>
                  </a:lnTo>
                  <a:lnTo>
                    <a:pt x="256793" y="418338"/>
                  </a:lnTo>
                  <a:lnTo>
                    <a:pt x="256413" y="415291"/>
                  </a:lnTo>
                  <a:lnTo>
                    <a:pt x="256285" y="411607"/>
                  </a:lnTo>
                  <a:lnTo>
                    <a:pt x="256413" y="408432"/>
                  </a:lnTo>
                  <a:lnTo>
                    <a:pt x="256793" y="405638"/>
                  </a:lnTo>
                  <a:lnTo>
                    <a:pt x="257682" y="403480"/>
                  </a:lnTo>
                  <a:lnTo>
                    <a:pt x="258826" y="402082"/>
                  </a:lnTo>
                  <a:lnTo>
                    <a:pt x="259968" y="400812"/>
                  </a:lnTo>
                  <a:lnTo>
                    <a:pt x="261366" y="400050"/>
                  </a:lnTo>
                  <a:lnTo>
                    <a:pt x="262763" y="399797"/>
                  </a:lnTo>
                  <a:lnTo>
                    <a:pt x="264159" y="399669"/>
                  </a:lnTo>
                  <a:lnTo>
                    <a:pt x="265556" y="399797"/>
                  </a:lnTo>
                  <a:lnTo>
                    <a:pt x="266700" y="400050"/>
                  </a:lnTo>
                  <a:lnTo>
                    <a:pt x="267969" y="400431"/>
                  </a:lnTo>
                  <a:lnTo>
                    <a:pt x="268985" y="401067"/>
                  </a:lnTo>
                  <a:lnTo>
                    <a:pt x="269747" y="401701"/>
                  </a:lnTo>
                  <a:lnTo>
                    <a:pt x="270509" y="402463"/>
                  </a:lnTo>
                  <a:lnTo>
                    <a:pt x="271780" y="403861"/>
                  </a:lnTo>
                  <a:close/>
                  <a:moveTo>
                    <a:pt x="180975" y="390906"/>
                  </a:moveTo>
                  <a:lnTo>
                    <a:pt x="191643" y="390906"/>
                  </a:lnTo>
                  <a:lnTo>
                    <a:pt x="191643" y="409449"/>
                  </a:lnTo>
                  <a:lnTo>
                    <a:pt x="191643" y="433579"/>
                  </a:lnTo>
                  <a:lnTo>
                    <a:pt x="180975" y="433579"/>
                  </a:lnTo>
                  <a:lnTo>
                    <a:pt x="180975" y="390906"/>
                  </a:lnTo>
                  <a:close/>
                  <a:moveTo>
                    <a:pt x="191643" y="379349"/>
                  </a:moveTo>
                  <a:lnTo>
                    <a:pt x="191643" y="384811"/>
                  </a:lnTo>
                  <a:lnTo>
                    <a:pt x="180975" y="384811"/>
                  </a:lnTo>
                  <a:lnTo>
                    <a:pt x="180975" y="374016"/>
                  </a:lnTo>
                  <a:lnTo>
                    <a:pt x="191643" y="374016"/>
                  </a:lnTo>
                  <a:lnTo>
                    <a:pt x="191643" y="379349"/>
                  </a:lnTo>
                  <a:close/>
                  <a:moveTo>
                    <a:pt x="445516" y="378461"/>
                  </a:moveTo>
                  <a:lnTo>
                    <a:pt x="456183" y="372999"/>
                  </a:lnTo>
                  <a:lnTo>
                    <a:pt x="456183" y="410211"/>
                  </a:lnTo>
                  <a:lnTo>
                    <a:pt x="456183" y="433579"/>
                  </a:lnTo>
                  <a:lnTo>
                    <a:pt x="445516" y="433579"/>
                  </a:lnTo>
                  <a:lnTo>
                    <a:pt x="445516" y="378461"/>
                  </a:lnTo>
                  <a:close/>
                  <a:moveTo>
                    <a:pt x="76707" y="146050"/>
                  </a:moveTo>
                  <a:lnTo>
                    <a:pt x="164083" y="146050"/>
                  </a:lnTo>
                  <a:lnTo>
                    <a:pt x="164083" y="95378"/>
                  </a:lnTo>
                  <a:lnTo>
                    <a:pt x="76707" y="95378"/>
                  </a:lnTo>
                  <a:lnTo>
                    <a:pt x="76707" y="55373"/>
                  </a:lnTo>
                  <a:lnTo>
                    <a:pt x="173355" y="55373"/>
                  </a:lnTo>
                  <a:lnTo>
                    <a:pt x="141223" y="0"/>
                  </a:lnTo>
                  <a:lnTo>
                    <a:pt x="4191" y="0"/>
                  </a:lnTo>
                  <a:lnTo>
                    <a:pt x="4191" y="241300"/>
                  </a:lnTo>
                  <a:lnTo>
                    <a:pt x="197484" y="241300"/>
                  </a:lnTo>
                  <a:lnTo>
                    <a:pt x="197484" y="185674"/>
                  </a:lnTo>
                  <a:lnTo>
                    <a:pt x="76707" y="185674"/>
                  </a:lnTo>
                  <a:lnTo>
                    <a:pt x="76707" y="146050"/>
                  </a:lnTo>
                  <a:close/>
                  <a:moveTo>
                    <a:pt x="326135" y="0"/>
                  </a:moveTo>
                  <a:lnTo>
                    <a:pt x="284988" y="78613"/>
                  </a:lnTo>
                  <a:lnTo>
                    <a:pt x="244093" y="0"/>
                  </a:lnTo>
                  <a:lnTo>
                    <a:pt x="164083" y="0"/>
                  </a:lnTo>
                  <a:lnTo>
                    <a:pt x="248284" y="146050"/>
                  </a:lnTo>
                  <a:lnTo>
                    <a:pt x="248284" y="241300"/>
                  </a:lnTo>
                  <a:lnTo>
                    <a:pt x="320547" y="241300"/>
                  </a:lnTo>
                  <a:lnTo>
                    <a:pt x="320547" y="146050"/>
                  </a:lnTo>
                  <a:lnTo>
                    <a:pt x="405003" y="0"/>
                  </a:lnTo>
                  <a:lnTo>
                    <a:pt x="326135" y="0"/>
                  </a:lnTo>
                  <a:close/>
                </a:path>
              </a:pathLst>
            </a:custGeom>
            <a:solidFill>
              <a:srgbClr val="4A4A4A">
                <a:alpha val="10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4" name="Title Placeholder 1">
            <a:extLst>
              <a:ext uri="{FF2B5EF4-FFF2-40B4-BE49-F238E27FC236}">
                <a16:creationId xmlns:a16="http://schemas.microsoft.com/office/drawing/2014/main" id="{1247D1D9-51BA-4A2B-BECF-41C59100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42" y="490922"/>
            <a:ext cx="5192022" cy="46615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8538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400" b="1" kern="1200">
          <a:solidFill>
            <a:schemeClr val="accent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09613" indent="-354013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077913" indent="-354013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433513" indent="-355600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787525" indent="-354013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37920"/>
            <a:ext cx="82296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ABA621AC-91DA-4716-A450-56540FA39C3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60938" y="6356350"/>
            <a:ext cx="227291" cy="311150"/>
            <a:chOff x="7110" y="4004"/>
            <a:chExt cx="191" cy="19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6E3EDA9-8EAC-419E-8C11-4E1E158AF7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BC9458B-8C2C-486A-8ADE-F22CCDC7E2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A4C4046-69B4-41DA-AA2E-E892AEC9AA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49"/>
            </a:p>
          </p:txBody>
        </p:sp>
      </p:grp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600772EA-C6B0-4F5D-AA59-01C0858EF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1138" y="6471244"/>
            <a:ext cx="892979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685457" rtl="0" eaLnBrk="1" latinLnBrk="0" hangingPunct="1">
              <a:defRPr lang="en-IN" sz="6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fld id="{CD05BAC6-7084-4B5E-A926-4CA635F89C64}" type="datetime3">
              <a:rPr lang="en-US" smtClean="0"/>
              <a:t>4 August 2021</a:t>
            </a:fld>
            <a:endParaRPr lang="en-IN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AC28FA70-87E4-49F4-AFDE-345AA28E0B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28127" y="6471244"/>
            <a:ext cx="231337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685457" rtl="0" eaLnBrk="1" latinLnBrk="0" hangingPunct="1">
              <a:defRPr lang="en-IN" sz="600" kern="1200" dirty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B540F9A-D485-4BD0-B905-41F8A5259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2675" y="6471244"/>
            <a:ext cx="497041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685457" rtl="0" eaLnBrk="1" latinLnBrk="0" hangingPunct="1">
              <a:defRPr lang="en-IN" sz="6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96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720" r:id="rId26"/>
    <p:sldLayoutId id="2147483721" r:id="rId27"/>
    <p:sldLayoutId id="2147483722" r:id="rId28"/>
    <p:sldLayoutId id="2147483723" r:id="rId29"/>
    <p:sldLayoutId id="2147483724" r:id="rId30"/>
    <p:sldLayoutId id="2147483725" r:id="rId31"/>
    <p:sldLayoutId id="2147483726" r:id="rId32"/>
    <p:sldLayoutId id="2147483727" r:id="rId33"/>
    <p:sldLayoutId id="2147483728" r:id="rId34"/>
    <p:sldLayoutId id="2147483729" r:id="rId35"/>
    <p:sldLayoutId id="2147483730" r:id="rId36"/>
    <p:sldLayoutId id="2147483731" r:id="rId37"/>
    <p:sldLayoutId id="2147483732" r:id="rId38"/>
    <p:sldLayoutId id="2147483733" r:id="rId39"/>
    <p:sldLayoutId id="2147483734" r:id="rId40"/>
    <p:sldLayoutId id="2147483735" r:id="rId41"/>
    <p:sldLayoutId id="2147483736" r:id="rId42"/>
    <p:sldLayoutId id="2147483737" r:id="rId43"/>
    <p:sldLayoutId id="2147483738" r:id="rId44"/>
    <p:sldLayoutId id="2147483739" r:id="rId45"/>
    <p:sldLayoutId id="2147483740" r:id="rId46"/>
    <p:sldLayoutId id="2147483741" r:id="rId47"/>
    <p:sldLayoutId id="2147483742" r:id="rId48"/>
    <p:sldLayoutId id="2147483743" r:id="rId49"/>
    <p:sldLayoutId id="2147483744" r:id="rId50"/>
    <p:sldLayoutId id="2147483745" r:id="rId51"/>
    <p:sldLayoutId id="2147483746" r:id="rId52"/>
  </p:sldLayoutIdLst>
  <p:hf hdr="0"/>
  <p:txStyles>
    <p:titleStyle>
      <a:lvl1pPr algn="l" defTabSz="685457" rtl="0" eaLnBrk="1" latinLnBrk="0" hangingPunct="1">
        <a:lnSpc>
          <a:spcPct val="85000"/>
        </a:lnSpc>
        <a:spcBef>
          <a:spcPct val="0"/>
        </a:spcBef>
        <a:buNone/>
        <a:defRPr sz="1799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267329" indent="-267329" algn="l" defTabSz="685457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4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534656" indent="-267329" algn="l" defTabSz="685457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34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801985" indent="-267329" algn="l" defTabSz="685457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1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069313" indent="-267329" algn="l" defTabSz="685457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04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336641" indent="-267329" algn="l" defTabSz="685457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8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1885007" indent="-171365" algn="l" defTabSz="685457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6pPr>
      <a:lvl7pPr marL="2227736" indent="-171365" algn="l" defTabSz="685457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7pPr>
      <a:lvl8pPr marL="2570465" indent="-171365" algn="l" defTabSz="685457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8pPr>
      <a:lvl9pPr marL="2913193" indent="-171365" algn="l" defTabSz="685457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45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728" algn="l" defTabSz="68545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457" algn="l" defTabSz="68545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186" algn="l" defTabSz="68545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0915" algn="l" defTabSz="68545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643" algn="l" defTabSz="68545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371" algn="l" defTabSz="68545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399100" algn="l" defTabSz="68545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1828" algn="l" defTabSz="68545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help.alteryx.com/current/index.htm?_ga=1.152723889.948530357.1467855568#About/Index.htm%3FTocPath%3D_____1" TargetMode="External"/><Relationship Id="rId7" Type="http://schemas.openxmlformats.org/officeDocument/2006/relationships/hyperlink" Target="https://www.yammer.com/ey.com/#/threads/inGroup?type=in_group&amp;feedId=2440482" TargetMode="External"/><Relationship Id="rId2" Type="http://schemas.openxmlformats.org/officeDocument/2006/relationships/hyperlink" Target="http://community.alteryx.com/t5/Knowledge/ct-p/knowledge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share.ey.net/sites/Analytics/Program%20Management/04.%20Product%20Management/AlteryxTrainingResources.xlsx" TargetMode="External"/><Relationship Id="rId5" Type="http://schemas.openxmlformats.org/officeDocument/2006/relationships/hyperlink" Target="http://downloads.alteryx.com/changes.html" TargetMode="External"/><Relationship Id="rId4" Type="http://schemas.openxmlformats.org/officeDocument/2006/relationships/hyperlink" Target="https://community.alteryx.com/t5/Blogs/ct-p/blog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271" y="2994590"/>
            <a:ext cx="5064158" cy="868820"/>
          </a:xfrm>
        </p:spPr>
        <p:txBody>
          <a:bodyPr>
            <a:noAutofit/>
          </a:bodyPr>
          <a:lstStyle/>
          <a:p>
            <a:r>
              <a:rPr lang="en-IN" sz="2473" dirty="0">
                <a:latin typeface="EYInterstate" panose="02000503020000020004" pitchFamily="2" charset="0"/>
              </a:rPr>
              <a:t>Bigdata</a:t>
            </a:r>
            <a:br>
              <a:rPr lang="en-IN" sz="2473" dirty="0">
                <a:latin typeface="EYInterstate" panose="02000503020000020004" pitchFamily="2" charset="0"/>
              </a:rPr>
            </a:br>
            <a:r>
              <a:rPr lang="en-IN" sz="2473" dirty="0">
                <a:latin typeface="EYInterstate" panose="02000503020000020004" pitchFamily="2" charset="0"/>
              </a:rPr>
              <a:t>Management</a:t>
            </a:r>
            <a:br>
              <a:rPr lang="en-IN" sz="2473" dirty="0">
                <a:latin typeface="EYInterstate" panose="02000503020000020004" pitchFamily="2" charset="0"/>
              </a:rPr>
            </a:br>
            <a:r>
              <a:rPr lang="en-IN" sz="2473" dirty="0">
                <a:latin typeface="EYInterstate" panose="02000503020000020004" pitchFamily="2" charset="0"/>
              </a:rPr>
              <a:t>Training</a:t>
            </a:r>
          </a:p>
        </p:txBody>
      </p:sp>
      <p:sp>
        <p:nvSpPr>
          <p:cNvPr id="3" name="AutoShape 2" descr="data:image/pjpeg;base64,/9j/4AAQSkZJRgABAQEAYABgAAD/2wBDAAEBAQEBAQEBAQEBAQEBAQEBAQEBAQEBAQEBAQEBAQEBAQEBAQEBAQEBAQEBAQEBAQEBAQEBAQEBAQEBAQEBAQH/2wBDAQEBAQEBAQEBAQEBAQEBAQEBAQEBAQEBAQEBAQEBAQEBAQEBAQEBAQEBAQEBAQEBAQEBAQEBAQEBAQEBAQEBAQH/wAARCABAAE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+uCiiivYP1gKKKKACiiigAooooAKKKKAOG8RfE74a+EfEnhfwb4s+IXgfwx4v8cTvbeCvCviHxZoOi+JPF9zFLDBJb+F9D1K/ttT1+eOe5t4Xi0q1u5ElnhjZQ8qBmfEH4qfDH4TaVaa58VPiN4D+GmiahfrpVhrHxA8X+H/Bul3upvbz3Sadaah4i1DTrS5v2tbW5uVtIZnuGgt55hGY4pGX8Jv+CrHi/wAM/D//AIKHf8EwvHPjTWrHw54R8IeIfF3iPxLr2py+RYaRomj+IvCF/qWoXUmCwitrWCWUqivLIVEcSPKyI2p+zr8PfE//AAVS/aUtv24fjjod9p37Ivwb1rUtF/ZF+EGvREW/jjVNI1MQ6h8T/FWmuzW1zbf2tpsN1ewbZrfUdc07TvC73N7ovgvUF17p9glCFSUmoSpuUnb7XPKEYR7t8vM77Ru3sr+5HKaccJhsfXrTp4WphqlatJQTftvb1aNDC0Ff36lX2Tm29IU41Jysoq/7ha78V/hb4X1bwZoHib4leAfDuu/EedLb4e6LrvjHw9pOrePLmSSxiS38G6df6jb3nieZ5dT02JItEhvnaTULFApa7gEnf1+B/wDwVM/5SE/8Eg/+y5ap/wCrB+CdfvhWdSnyQoyu37WDk12tOUbefw3OHE4WNDDYCupyk8ZSq1JRaVoOnXqUUk1vdQTd+rCiiisjhCiiigD+fH/gqf4Z8P8AjT/got/wS88IeLNHsPEHhfxR4l8W6B4h0LVbdLvTdY0XV/EfhCw1PTb62kBSe1vbOea3njb70cjAEHBHL/CHxt4k/wCCOv7VA/Zh+K2salqP7B37Qev3+ufAL4ja5PJPB8IPE2oXcQ1Dw5rmpSkxWunWt3eWlj4uDslqIbrRPiLCNPF/4utG/fbxN8J/hb408U+EfHHjH4b+A/FfjTwBcSXfgTxd4j8I6BrfibwZdSzQXEtz4U13UrC51Pw9PJPbW0zzaTdWkjy28MjMXiQqfEf4TfC34xaJbeGvi38NvAfxQ8OWeow6xaaD8QvCOgeM9GtdWt4Lm1g1S20zxFp+o2UGoQ2t5d20V5FCtxHBdXEKyCOeRW6liFyQpSi3TVNwkr/a9pOanHs4qSXnqnoe7DNqTwuFwNejUqYSGFqUMRBSipOq8RVr0cTh201CrR9ol72k4ucJXjJNfhT/AMFe/GfhbwF+23/wSj8e+MNcsNA8G+FPit4k8S+IvEV9IRpuk6Dpfjf4L32oapdSxLIRaWtnFJcSSRq/7pSyhuK/WL4Vft2/shfHDxtpnw4+E3x+8A+O/HOswajc6X4a0K+u5tSvYNJsLjVNSkgjls4UZbPT7S5u5suMQwuRkjFekeNP2av2dfiRpnhLRfiH8Bvg3480fwDpbaJ4F0rxl8M/BnibTvBujPBYWz6T4Wsta0a9t9A017fStMgax0qO0tmh06xiMRS0gWPO8Cfsp/sv/C7xNZeNPhp+zl8C/h74w0yK8g07xV4I+E3gPwr4jsIdQtJrC/is9b0PQbHUraO9sbiezu0huUW4tZpYJg8UjqZlUpzp04SU+anGUYtOPK7zlJNpq/2tUn0MauLwNfA4WhUhi1iMJRr06c4SoqjKVStUrQc4yjKdlzpSUZJ72fV++0UUVznkBRRRQAUUUUAFFFFABRRRQB//2Q==">
            <a:extLst>
              <a:ext uri="{FF2B5EF4-FFF2-40B4-BE49-F238E27FC236}">
                <a16:creationId xmlns:a16="http://schemas.microsoft.com/office/drawing/2014/main" id="{1E5EF0E1-351E-4012-B18B-E0E6E88755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64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The In/Out Tool Palette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536397" y="1150855"/>
            <a:ext cx="2804676" cy="24622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rgbClr val="FFE600"/>
              </a:buClr>
              <a:buSzPct val="70000"/>
            </a:pPr>
            <a:r>
              <a:rPr lang="en-US" sz="1600" b="1" dirty="0">
                <a:solidFill>
                  <a:srgbClr val="646464"/>
                </a:solidFill>
              </a:rPr>
              <a:t>The In/Out Tool Palette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748B7CC-32C1-4854-B8ED-37434CF036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655405"/>
              </p:ext>
            </p:extLst>
          </p:nvPr>
        </p:nvGraphicFramePr>
        <p:xfrm>
          <a:off x="536397" y="1590858"/>
          <a:ext cx="8468996" cy="2583356"/>
        </p:xfrm>
        <a:graphic>
          <a:graphicData uri="http://schemas.openxmlformats.org/drawingml/2006/table">
            <a:tbl>
              <a:tblPr/>
              <a:tblGrid>
                <a:gridCol w="1188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1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88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58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dirty="0">
                          <a:effectLst/>
                        </a:rPr>
                        <a:t>Icon</a:t>
                      </a:r>
                    </a:p>
                  </a:txBody>
                  <a:tcPr marL="21390" marR="21390" marT="21390" marB="2139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effectLst/>
                        </a:rPr>
                        <a:t>Tool</a:t>
                      </a:r>
                    </a:p>
                  </a:txBody>
                  <a:tcPr marL="144000" marR="21390" marT="21390" marB="2139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spcBef>
                          <a:spcPts val="600"/>
                        </a:spcBef>
                        <a:buNone/>
                      </a:pPr>
                      <a:r>
                        <a:rPr lang="en-US" altLang="ko-KR" sz="1200" b="1" dirty="0">
                          <a:latin typeface="+mn-lt"/>
                          <a:ea typeface="맑은 고딕" panose="020B0503020000020004" pitchFamily="50" charset="-127"/>
                        </a:rPr>
                        <a:t>Description</a:t>
                      </a:r>
                    </a:p>
                  </a:txBody>
                  <a:tcPr marL="144000" marR="21390" marT="21390" marB="2139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698249"/>
                  </a:ext>
                </a:extLst>
              </a:tr>
              <a:tr h="645839">
                <a:tc>
                  <a:txBody>
                    <a:bodyPr/>
                    <a:lstStyle/>
                    <a:p>
                      <a:pPr fontAlgn="ctr"/>
                      <a:endParaRPr lang="en-US" sz="1200" dirty="0">
                        <a:effectLst/>
                      </a:endParaRPr>
                    </a:p>
                  </a:txBody>
                  <a:tcPr marL="21390" marR="21390" marT="21390" marB="2139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altLang="ko-KR" sz="1400" b="1" dirty="0">
                          <a:effectLst/>
                        </a:rPr>
                        <a:t>Input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21390" marT="21390" marB="2139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SzPts val="1300"/>
                      </a:pP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사용할 데이터 파일을 불러옵니다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144000" marR="21390" marT="21390" marB="2139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5839">
                <a:tc>
                  <a:txBody>
                    <a:bodyPr/>
                    <a:lstStyle/>
                    <a:p>
                      <a:pPr fontAlgn="ctr"/>
                      <a:endParaRPr lang="en-US" sz="1200" dirty="0">
                        <a:effectLst/>
                      </a:endParaRPr>
                    </a:p>
                  </a:txBody>
                  <a:tcPr marL="21390" marR="21390" marT="21390" marB="2139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1" dirty="0">
                          <a:effectLst/>
                        </a:rPr>
                        <a:t>Output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21390" marT="21390" marB="2139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결과 파일을 설정한 포맷으로 입력한 경로에 저장합니다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144000" marR="21390" marT="21390" marB="2139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5839">
                <a:tc>
                  <a:txBody>
                    <a:bodyPr/>
                    <a:lstStyle/>
                    <a:p>
                      <a:pPr fontAlgn="ctr"/>
                      <a:endParaRPr lang="en-US" sz="1200" dirty="0">
                        <a:effectLst/>
                      </a:endParaRPr>
                    </a:p>
                  </a:txBody>
                  <a:tcPr marL="21390" marR="21390" marT="21390" marB="2139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1" dirty="0">
                          <a:effectLst/>
                        </a:rPr>
                        <a:t>Browse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21390" marT="21390" marB="2139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가공된 데이터의 결과값을 조회합니다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144000" marR="21390" marT="21390" marB="2139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46BB32F-A5D8-4896-B850-D08EAA28D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27" y="2305420"/>
            <a:ext cx="500321" cy="5088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FE3C84-651E-4E1D-9DF7-F34A3AA1E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427" y="2950527"/>
            <a:ext cx="500321" cy="497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C193EE-9A32-4E59-B514-FD06B1E95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427" y="3584313"/>
            <a:ext cx="500321" cy="49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9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6C82FA-59DE-48D1-873C-1E5FE2A63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085" y="1182161"/>
            <a:ext cx="3996964" cy="48658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b="0" dirty="0"/>
              <a:t>In/Out</a:t>
            </a:r>
            <a:r>
              <a:rPr lang="ko-KR" altLang="en-US" sz="2000" b="0" dirty="0"/>
              <a:t> </a:t>
            </a:r>
            <a:r>
              <a:rPr lang="en-US" altLang="ko-KR" sz="2000" b="0" dirty="0"/>
              <a:t>tool</a:t>
            </a:r>
            <a:r>
              <a:rPr lang="en-GB" altLang="ko-KR" sz="2000" b="0" dirty="0"/>
              <a:t> Palette(1/3) </a:t>
            </a:r>
            <a:br>
              <a:rPr lang="en-GB" altLang="ko-KR" b="0" dirty="0"/>
            </a:br>
            <a:r>
              <a:rPr lang="en-GB" altLang="ko-KR" b="0" dirty="0"/>
              <a:t>:</a:t>
            </a:r>
            <a:r>
              <a:rPr lang="en-GB" altLang="ko-KR" dirty="0"/>
              <a:t> Input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141" y="1182161"/>
            <a:ext cx="4912626" cy="667524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Input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아이콘으로 사용할 데이터 파일을 불러옵니다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5087CF-769A-4BAD-8C9B-8004D70E838E}"/>
              </a:ext>
            </a:extLst>
          </p:cNvPr>
          <p:cNvSpPr/>
          <p:nvPr/>
        </p:nvSpPr>
        <p:spPr>
          <a:xfrm>
            <a:off x="704008" y="1961462"/>
            <a:ext cx="2399161" cy="1041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불러올 파일이 위치한 경로 입력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indent="-101600">
              <a:lnSpc>
                <a:spcPct val="150000"/>
              </a:lnSpc>
              <a:spcBef>
                <a:spcPts val="600"/>
              </a:spcBef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미리보기 창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654ED6B-EFBE-41F1-A480-3E703D63FE86}"/>
              </a:ext>
            </a:extLst>
          </p:cNvPr>
          <p:cNvGrpSpPr/>
          <p:nvPr/>
        </p:nvGrpSpPr>
        <p:grpSpPr>
          <a:xfrm>
            <a:off x="6013867" y="1543470"/>
            <a:ext cx="1267400" cy="507846"/>
            <a:chOff x="3291517" y="2394408"/>
            <a:chExt cx="1441348" cy="50784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D355220-F091-402E-B888-84E686404582}"/>
                </a:ext>
              </a:extLst>
            </p:cNvPr>
            <p:cNvSpPr/>
            <p:nvPr/>
          </p:nvSpPr>
          <p:spPr>
            <a:xfrm>
              <a:off x="4129813" y="2558024"/>
              <a:ext cx="603052" cy="34423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B7E8FAF-9479-459B-8719-0476623F68BF}"/>
                </a:ext>
              </a:extLst>
            </p:cNvPr>
            <p:cNvSpPr/>
            <p:nvPr/>
          </p:nvSpPr>
          <p:spPr>
            <a:xfrm>
              <a:off x="3291517" y="2394408"/>
              <a:ext cx="551100" cy="16376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4E34B0A7-AFC9-49E6-8DEE-223E7F4EFF38}"/>
              </a:ext>
            </a:extLst>
          </p:cNvPr>
          <p:cNvSpPr/>
          <p:nvPr/>
        </p:nvSpPr>
        <p:spPr>
          <a:xfrm>
            <a:off x="5186203" y="2656294"/>
            <a:ext cx="3525792" cy="1823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3045EF0-8DE2-4C88-AD7F-A87F83595019}"/>
              </a:ext>
            </a:extLst>
          </p:cNvPr>
          <p:cNvSpPr/>
          <p:nvPr/>
        </p:nvSpPr>
        <p:spPr>
          <a:xfrm>
            <a:off x="5186203" y="4377838"/>
            <a:ext cx="3525792" cy="16893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FD67F34-D60D-4555-B479-0EC75AC82C60}"/>
              </a:ext>
            </a:extLst>
          </p:cNvPr>
          <p:cNvSpPr/>
          <p:nvPr/>
        </p:nvSpPr>
        <p:spPr>
          <a:xfrm>
            <a:off x="432005" y="2048172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77BEA69-029B-44B6-A52B-8DDEB1C86561}"/>
              </a:ext>
            </a:extLst>
          </p:cNvPr>
          <p:cNvSpPr/>
          <p:nvPr/>
        </p:nvSpPr>
        <p:spPr>
          <a:xfrm>
            <a:off x="432005" y="2738175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F76826-9D60-4A73-88A4-4F94F74E1F6D}"/>
              </a:ext>
            </a:extLst>
          </p:cNvPr>
          <p:cNvSpPr/>
          <p:nvPr/>
        </p:nvSpPr>
        <p:spPr>
          <a:xfrm>
            <a:off x="4975188" y="2637063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1FCB01A-B44F-47BB-89B9-5E0D37A18CE2}"/>
              </a:ext>
            </a:extLst>
          </p:cNvPr>
          <p:cNvSpPr/>
          <p:nvPr/>
        </p:nvSpPr>
        <p:spPr>
          <a:xfrm>
            <a:off x="4975188" y="4276727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56266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9273DF-7C1A-48AE-B137-5511F48FD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118" y="1182161"/>
            <a:ext cx="4032212" cy="50301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b="0" dirty="0"/>
              <a:t>In/Out</a:t>
            </a:r>
            <a:r>
              <a:rPr lang="ko-KR" altLang="en-US" sz="2000" b="0" dirty="0"/>
              <a:t> </a:t>
            </a:r>
            <a:r>
              <a:rPr lang="en-US" altLang="ko-KR" sz="2000" b="0" dirty="0"/>
              <a:t>tool</a:t>
            </a:r>
            <a:r>
              <a:rPr lang="en-GB" altLang="ko-KR" sz="2000" b="0" dirty="0"/>
              <a:t> Palette(2/3) </a:t>
            </a:r>
            <a:br>
              <a:rPr lang="en-GB" altLang="ko-KR" b="0" dirty="0"/>
            </a:br>
            <a:r>
              <a:rPr lang="en-GB" altLang="ko-KR" b="0" dirty="0"/>
              <a:t>:</a:t>
            </a:r>
            <a:r>
              <a:rPr lang="en-GB" altLang="ko-KR" dirty="0"/>
              <a:t> Output</a:t>
            </a:r>
            <a:endParaRPr lang="en-GB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9730C27-88F9-4E50-B518-B76C5FE1B28E}"/>
              </a:ext>
            </a:extLst>
          </p:cNvPr>
          <p:cNvSpPr/>
          <p:nvPr/>
        </p:nvSpPr>
        <p:spPr>
          <a:xfrm>
            <a:off x="634083" y="1953758"/>
            <a:ext cx="3113848" cy="1041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 경로 설정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indent="-101600">
              <a:lnSpc>
                <a:spcPct val="150000"/>
              </a:lnSpc>
              <a:spcBef>
                <a:spcPts val="600"/>
              </a:spcBef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 저장 포맷 설정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(Excel, TXT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4A5FF8C5-6481-4B7A-A9E7-4788AC0A0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141" y="1182161"/>
            <a:ext cx="4533899" cy="667524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Output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아이콘으로 결과 파일을 저장합니다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D1B683-060C-4091-A99A-01C2875787D6}"/>
              </a:ext>
            </a:extLst>
          </p:cNvPr>
          <p:cNvSpPr/>
          <p:nvPr/>
        </p:nvSpPr>
        <p:spPr>
          <a:xfrm>
            <a:off x="5802226" y="1541969"/>
            <a:ext cx="534854" cy="2495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3230A0-74A2-4475-808A-C393FA4E4923}"/>
              </a:ext>
            </a:extLst>
          </p:cNvPr>
          <p:cNvSpPr/>
          <p:nvPr/>
        </p:nvSpPr>
        <p:spPr>
          <a:xfrm>
            <a:off x="7908254" y="1666767"/>
            <a:ext cx="601663" cy="5836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A044A7-5B54-475A-AAC4-E77BCC26CEED}"/>
              </a:ext>
            </a:extLst>
          </p:cNvPr>
          <p:cNvSpPr/>
          <p:nvPr/>
        </p:nvSpPr>
        <p:spPr>
          <a:xfrm>
            <a:off x="5195011" y="2727194"/>
            <a:ext cx="3524783" cy="1734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6E65FD7-C7AC-43C8-9883-A9545615D7CB}"/>
              </a:ext>
            </a:extLst>
          </p:cNvPr>
          <p:cNvSpPr/>
          <p:nvPr/>
        </p:nvSpPr>
        <p:spPr>
          <a:xfrm>
            <a:off x="5205403" y="3306451"/>
            <a:ext cx="3514391" cy="3322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2B2128C-54D9-4A60-961F-A469735F6750}"/>
              </a:ext>
            </a:extLst>
          </p:cNvPr>
          <p:cNvSpPr/>
          <p:nvPr/>
        </p:nvSpPr>
        <p:spPr>
          <a:xfrm>
            <a:off x="432005" y="2048172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34D26D2-658D-482B-ACA8-562082E928D3}"/>
              </a:ext>
            </a:extLst>
          </p:cNvPr>
          <p:cNvSpPr/>
          <p:nvPr/>
        </p:nvSpPr>
        <p:spPr>
          <a:xfrm>
            <a:off x="432005" y="2755166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04951FE-26CB-44C9-B22C-0917BB868843}"/>
              </a:ext>
            </a:extLst>
          </p:cNvPr>
          <p:cNvSpPr/>
          <p:nvPr/>
        </p:nvSpPr>
        <p:spPr>
          <a:xfrm>
            <a:off x="4924836" y="2698400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9A830AD-1A97-4D12-9556-99FE3C86A3A4}"/>
              </a:ext>
            </a:extLst>
          </p:cNvPr>
          <p:cNvSpPr/>
          <p:nvPr/>
        </p:nvSpPr>
        <p:spPr>
          <a:xfrm>
            <a:off x="4924836" y="3226777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46085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b="0" dirty="0"/>
              <a:t>In/Out</a:t>
            </a:r>
            <a:r>
              <a:rPr lang="ko-KR" altLang="en-US" sz="2000" b="0" dirty="0"/>
              <a:t> </a:t>
            </a:r>
            <a:r>
              <a:rPr lang="en-US" altLang="ko-KR" sz="2000" b="0" dirty="0"/>
              <a:t>tool</a:t>
            </a:r>
            <a:r>
              <a:rPr lang="en-GB" altLang="ko-KR" sz="2000" b="0" dirty="0"/>
              <a:t> Palette(3/3) </a:t>
            </a:r>
            <a:br>
              <a:rPr lang="en-GB" altLang="ko-KR" b="0" dirty="0"/>
            </a:br>
            <a:r>
              <a:rPr lang="en-GB" altLang="ko-KR" b="0" dirty="0"/>
              <a:t>:</a:t>
            </a:r>
            <a:r>
              <a:rPr lang="en-GB" altLang="ko-KR" dirty="0"/>
              <a:t> Browse</a:t>
            </a:r>
            <a:endParaRPr lang="en-GB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9730C27-88F9-4E50-B518-B76C5FE1B28E}"/>
              </a:ext>
            </a:extLst>
          </p:cNvPr>
          <p:cNvSpPr/>
          <p:nvPr/>
        </p:nvSpPr>
        <p:spPr>
          <a:xfrm>
            <a:off x="676717" y="2074773"/>
            <a:ext cx="3113848" cy="6875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결과값 조회 창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4A5FF8C5-6481-4B7A-A9E7-4788AC0A0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141" y="1182161"/>
            <a:ext cx="4533899" cy="667524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Browse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아이콘으로 결과값을 조회합니다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4768487-5C26-44F0-80F5-9214C8B9D558}"/>
              </a:ext>
            </a:extLst>
          </p:cNvPr>
          <p:cNvGrpSpPr/>
          <p:nvPr/>
        </p:nvGrpSpPr>
        <p:grpSpPr>
          <a:xfrm>
            <a:off x="4001581" y="1182161"/>
            <a:ext cx="4898584" cy="4982969"/>
            <a:chOff x="3654961" y="1738342"/>
            <a:chExt cx="5093900" cy="44040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956E908-CF93-4388-9B5B-F247E0708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4961" y="1738342"/>
              <a:ext cx="5093900" cy="4404054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2E8490B-6FF5-4E0D-AD17-F39084DD2253}"/>
                </a:ext>
              </a:extLst>
            </p:cNvPr>
            <p:cNvGrpSpPr/>
            <p:nvPr/>
          </p:nvGrpSpPr>
          <p:grpSpPr>
            <a:xfrm>
              <a:off x="3657979" y="2018513"/>
              <a:ext cx="5090880" cy="4123883"/>
              <a:chOff x="3820750" y="1456186"/>
              <a:chExt cx="4881460" cy="40334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F8621B1-469E-44E6-B6DA-87AD7C3A469E}"/>
                  </a:ext>
                </a:extLst>
              </p:cNvPr>
              <p:cNvSpPr/>
              <p:nvPr/>
            </p:nvSpPr>
            <p:spPr>
              <a:xfrm>
                <a:off x="4412127" y="1456186"/>
                <a:ext cx="410003" cy="213376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D971509-7FF4-4ABA-901E-3F8A4D55A382}"/>
                  </a:ext>
                </a:extLst>
              </p:cNvPr>
              <p:cNvSpPr/>
              <p:nvPr/>
            </p:nvSpPr>
            <p:spPr>
              <a:xfrm>
                <a:off x="3820750" y="1605953"/>
                <a:ext cx="410003" cy="415545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FD4ECEF-7D69-422F-AB69-3D8AE5D69B4A}"/>
                  </a:ext>
                </a:extLst>
              </p:cNvPr>
              <p:cNvSpPr/>
              <p:nvPr/>
            </p:nvSpPr>
            <p:spPr>
              <a:xfrm rot="10800000">
                <a:off x="5763775" y="4248686"/>
                <a:ext cx="2938435" cy="124090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AD4E8951-8D6C-4875-A023-BD326B61ED7C}"/>
              </a:ext>
            </a:extLst>
          </p:cNvPr>
          <p:cNvSpPr/>
          <p:nvPr/>
        </p:nvSpPr>
        <p:spPr>
          <a:xfrm>
            <a:off x="465702" y="2149784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B82648F-B34F-4951-A13E-B7C96932BB2C}"/>
              </a:ext>
            </a:extLst>
          </p:cNvPr>
          <p:cNvSpPr/>
          <p:nvPr/>
        </p:nvSpPr>
        <p:spPr>
          <a:xfrm>
            <a:off x="6126629" y="4498438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0040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Prepare Palette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794947"/>
              </p:ext>
            </p:extLst>
          </p:nvPr>
        </p:nvGraphicFramePr>
        <p:xfrm>
          <a:off x="337502" y="1185907"/>
          <a:ext cx="8468996" cy="5166712"/>
        </p:xfrm>
        <a:graphic>
          <a:graphicData uri="http://schemas.openxmlformats.org/drawingml/2006/table">
            <a:tbl>
              <a:tblPr/>
              <a:tblGrid>
                <a:gridCol w="1188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1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88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58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dirty="0">
                          <a:effectLst/>
                        </a:rPr>
                        <a:t>Icon</a:t>
                      </a:r>
                    </a:p>
                  </a:txBody>
                  <a:tcPr marL="21390" marR="21390" marT="21390" marB="2139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effectLst/>
                        </a:rPr>
                        <a:t>Tool</a:t>
                      </a:r>
                    </a:p>
                  </a:txBody>
                  <a:tcPr marL="144000" marR="21390" marT="21390" marB="2139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spcBef>
                          <a:spcPts val="600"/>
                        </a:spcBef>
                        <a:buNone/>
                      </a:pPr>
                      <a:r>
                        <a:rPr lang="en-US" altLang="ko-KR" sz="1200" b="1" dirty="0">
                          <a:latin typeface="+mn-lt"/>
                          <a:ea typeface="맑은 고딕" panose="020B0503020000020004" pitchFamily="50" charset="-127"/>
                        </a:rPr>
                        <a:t>Description</a:t>
                      </a:r>
                    </a:p>
                  </a:txBody>
                  <a:tcPr marL="144000" marR="21390" marT="21390" marB="2139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246654"/>
                  </a:ext>
                </a:extLst>
              </a:tr>
              <a:tr h="645839">
                <a:tc>
                  <a:txBody>
                    <a:bodyPr/>
                    <a:lstStyle/>
                    <a:p>
                      <a:pPr fontAlgn="ctr"/>
                      <a:endParaRPr lang="en-US" sz="1200" dirty="0">
                        <a:effectLst/>
                      </a:endParaRPr>
                    </a:p>
                  </a:txBody>
                  <a:tcPr marL="21390" marR="21390" marT="21390" marB="2139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1" dirty="0">
                          <a:effectLst/>
                        </a:rPr>
                        <a:t> Filter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21390" marT="21390" marB="2139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ts val="600"/>
                        </a:spcBef>
                        <a:buNone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Filter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는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Basic Filter, Custom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Filter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두 가지 조건 설정방법이 있으며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조건에 따라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Input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데이터가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True/False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분류됩니다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4000" marR="21390" marT="21390" marB="2139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5839">
                <a:tc>
                  <a:txBody>
                    <a:bodyPr/>
                    <a:lstStyle/>
                    <a:p>
                      <a:pPr fontAlgn="ctr"/>
                      <a:endParaRPr lang="en-US" sz="1200" dirty="0">
                        <a:effectLst/>
                      </a:endParaRPr>
                    </a:p>
                  </a:txBody>
                  <a:tcPr marL="21390" marR="21390" marT="21390" marB="2139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1" dirty="0">
                          <a:effectLst/>
                        </a:rPr>
                        <a:t> Formula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21390" marT="21390" marB="2139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ts val="600"/>
                        </a:spcBef>
                        <a:buNone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Formula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는 다양한 함수식을 활용해 새로운 필드를 생성하거나 기존 필드 값을 변경할 때 사용합니다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en-US" altLang="ko-KR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4000" marR="21390" marT="21390" marB="2139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5839">
                <a:tc>
                  <a:txBody>
                    <a:bodyPr/>
                    <a:lstStyle/>
                    <a:p>
                      <a:pPr fontAlgn="ctr"/>
                      <a:endParaRPr lang="en-US" sz="1200" dirty="0">
                        <a:effectLst/>
                      </a:endParaRPr>
                    </a:p>
                  </a:txBody>
                  <a:tcPr marL="21390" marR="21390" marT="21390" marB="2139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1" dirty="0">
                          <a:effectLst/>
                        </a:rPr>
                        <a:t>Select</a:t>
                      </a:r>
                      <a:endParaRPr lang="en-US" sz="1400" dirty="0">
                        <a:effectLst/>
                      </a:endParaRPr>
                    </a:p>
                  </a:txBody>
                  <a:tcPr marL="144000" marR="21390" marT="21390" marB="2139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ts val="6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는 필드선택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Data Type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Rename,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필드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필드 순서 설정 등의 기능을 포함합니다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4000" marR="21390" marT="21390" marB="2139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5839">
                <a:tc>
                  <a:txBody>
                    <a:bodyPr/>
                    <a:lstStyle/>
                    <a:p>
                      <a:pPr fontAlgn="ctr"/>
                      <a:endParaRPr lang="en-US" sz="1200" dirty="0">
                        <a:effectLst/>
                      </a:endParaRPr>
                    </a:p>
                  </a:txBody>
                  <a:tcPr marL="21390" marR="21390" marT="21390" marB="2139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spcBef>
                          <a:spcPts val="6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RecordID</a:t>
                      </a:r>
                      <a:endParaRPr lang="ko-KR" altLang="en-US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0" marR="21390" marT="21390" marB="2139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RecordID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는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Input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데이터의 행 번호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(identifier)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를 나타내는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Column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을 생성합니다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</a:txBody>
                  <a:tcPr marL="144000" marR="21390" marT="21390" marB="2139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5839">
                <a:tc>
                  <a:txBody>
                    <a:bodyPr/>
                    <a:lstStyle/>
                    <a:p>
                      <a:pPr fontAlgn="ctr"/>
                      <a:endParaRPr lang="en-US" sz="1200" dirty="0">
                        <a:effectLst/>
                      </a:endParaRPr>
                    </a:p>
                  </a:txBody>
                  <a:tcPr marL="21390" marR="21390" marT="21390" marB="2139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1" dirty="0">
                          <a:effectLst/>
                        </a:rPr>
                        <a:t>Select Records</a:t>
                      </a:r>
                    </a:p>
                  </a:txBody>
                  <a:tcPr marL="144000" marR="21390" marT="21390" marB="2139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ts val="6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 Records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는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Input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데이터의 특정 행 번호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RecordID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적용해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Subset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추출해줍니다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4000" marR="21390" marT="21390" marB="2139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844594"/>
                  </a:ext>
                </a:extLst>
              </a:tr>
              <a:tr h="645839">
                <a:tc>
                  <a:txBody>
                    <a:bodyPr/>
                    <a:lstStyle/>
                    <a:p>
                      <a:pPr fontAlgn="ctr"/>
                      <a:endParaRPr lang="en-US" sz="1200" dirty="0">
                        <a:effectLst/>
                      </a:endParaRPr>
                    </a:p>
                  </a:txBody>
                  <a:tcPr marL="21390" marR="21390" marT="21390" marB="2139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1" dirty="0">
                          <a:effectLst/>
                        </a:rPr>
                        <a:t>Random Sample</a:t>
                      </a:r>
                    </a:p>
                  </a:txBody>
                  <a:tcPr marL="144000" marR="21390" marT="21390" marB="2139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ts val="6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Random Sample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은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Sample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크기 설정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추출 비율 설정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난수 설정 방법으로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Sample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추출합니다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4000" marR="21390" marT="21390" marB="2139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003607"/>
                  </a:ext>
                </a:extLst>
              </a:tr>
              <a:tr h="645839">
                <a:tc>
                  <a:txBody>
                    <a:bodyPr/>
                    <a:lstStyle/>
                    <a:p>
                      <a:pPr fontAlgn="ctr"/>
                      <a:endParaRPr lang="en-US" sz="1200" dirty="0">
                        <a:effectLst/>
                      </a:endParaRPr>
                    </a:p>
                  </a:txBody>
                  <a:tcPr marL="21390" marR="21390" marT="21390" marB="2139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Sort</a:t>
                      </a:r>
                      <a:endParaRPr lang="ko-KR" altLang="en-US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0" marR="21390" marT="21390" marB="2139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Sort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는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Input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데이터를 설정한 조건에 맞게 정렬합니다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4000" marR="21390" marT="21390" marB="2139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282734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A38EAC34-232C-48DB-891E-C9F8E28A7D52}"/>
              </a:ext>
            </a:extLst>
          </p:cNvPr>
          <p:cNvGrpSpPr/>
          <p:nvPr/>
        </p:nvGrpSpPr>
        <p:grpSpPr>
          <a:xfrm>
            <a:off x="616187" y="1922788"/>
            <a:ext cx="593223" cy="4374981"/>
            <a:chOff x="669453" y="2287416"/>
            <a:chExt cx="593223" cy="437498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9453" y="3594890"/>
              <a:ext cx="543119" cy="51843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880" y="2287416"/>
              <a:ext cx="508696" cy="540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6065" y="2911201"/>
              <a:ext cx="511578" cy="53555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3046" y="4872011"/>
              <a:ext cx="518431" cy="518431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005FBE-7085-43BD-AE4C-1B25254FBA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5731" t="13231" r="16442" b="16329"/>
            <a:stretch/>
          </p:blipFill>
          <p:spPr>
            <a:xfrm>
              <a:off x="690880" y="5518290"/>
              <a:ext cx="571796" cy="51843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EFCF2B9-7621-42F5-B0B0-DAC945E7FC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58" t="-509" r="-106" b="6153"/>
            <a:stretch/>
          </p:blipFill>
          <p:spPr>
            <a:xfrm>
              <a:off x="690880" y="4166105"/>
              <a:ext cx="505085" cy="58471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0CA71BD-0AFC-4F94-BB3C-E8A9A47F6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7447" y="6143966"/>
              <a:ext cx="504030" cy="5184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5673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929" y="2124039"/>
            <a:ext cx="3652045" cy="33081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1900" y="1152595"/>
            <a:ext cx="3648075" cy="8814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ko-KR" sz="2000" b="0" dirty="0"/>
              <a:t>Prepare Palette(1/7) </a:t>
            </a:r>
            <a:br>
              <a:rPr lang="en-GB" altLang="ko-KR" b="0" dirty="0"/>
            </a:br>
            <a:r>
              <a:rPr lang="en-GB" altLang="ko-KR" b="0" dirty="0"/>
              <a:t>:</a:t>
            </a:r>
            <a:r>
              <a:rPr lang="en-GB" altLang="ko-KR" dirty="0"/>
              <a:t> </a:t>
            </a:r>
            <a:r>
              <a:rPr lang="en-GB" dirty="0"/>
              <a:t>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82161"/>
            <a:ext cx="4533899" cy="667524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Filter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Basic Filter, Custom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Filter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두 가지 조건 설정방법이 있으며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조건에 따라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input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True/False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분류됩니다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32005" y="2048172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6128306" y="1426017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2" name="Oval 11"/>
          <p:cNvSpPr/>
          <p:nvPr/>
        </p:nvSpPr>
        <p:spPr>
          <a:xfrm>
            <a:off x="432005" y="2737899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3" name="Oval 12"/>
          <p:cNvSpPr/>
          <p:nvPr/>
        </p:nvSpPr>
        <p:spPr>
          <a:xfrm>
            <a:off x="6128306" y="2810850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4" name="Oval 13"/>
          <p:cNvSpPr/>
          <p:nvPr/>
        </p:nvSpPr>
        <p:spPr>
          <a:xfrm>
            <a:off x="432004" y="3721469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306245" y="1450995"/>
            <a:ext cx="768921" cy="1772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306245" y="2835827"/>
            <a:ext cx="768921" cy="1772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306245" y="4825023"/>
            <a:ext cx="2339155" cy="6071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00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863666" y="4727954"/>
            <a:ext cx="1898650" cy="953681"/>
            <a:chOff x="1941638" y="5262481"/>
            <a:chExt cx="1898650" cy="953681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5"/>
            <a:srcRect b="4798"/>
            <a:stretch/>
          </p:blipFill>
          <p:spPr>
            <a:xfrm>
              <a:off x="1941638" y="5262481"/>
              <a:ext cx="1898650" cy="953681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>
              <a:off x="2485188" y="5262481"/>
              <a:ext cx="211015" cy="202223"/>
            </a:xfrm>
            <a:prstGeom prst="ellipse">
              <a:avLst/>
            </a:prstGeom>
            <a:solidFill>
              <a:srgbClr val="0070C0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2880" rtlCol="0" anchor="t" anchorCtr="0"/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</a:rPr>
                <a:t>3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2590695" y="5438979"/>
              <a:ext cx="326644" cy="50383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355087CF-769A-4BAD-8C9B-8004D70E838E}"/>
              </a:ext>
            </a:extLst>
          </p:cNvPr>
          <p:cNvSpPr/>
          <p:nvPr/>
        </p:nvSpPr>
        <p:spPr>
          <a:xfrm>
            <a:off x="617416" y="1943878"/>
            <a:ext cx="4277836" cy="2657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Basic Filter</a:t>
            </a:r>
          </a:p>
          <a:p>
            <a:pPr indent="-101600">
              <a:lnSpc>
                <a:spcPct val="150000"/>
              </a:lnSpc>
              <a:spcBef>
                <a:spcPts val="600"/>
              </a:spcBef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하나의 필드에 대해 간단한 조건 설정 시 사용합니다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Custom Filter</a:t>
            </a:r>
          </a:p>
          <a:p>
            <a:pPr indent="-101600">
              <a:lnSpc>
                <a:spcPct val="150000"/>
              </a:lnSpc>
              <a:spcBef>
                <a:spcPts val="600"/>
              </a:spcBef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다수의 필드에 더 구체적인 조건 설정 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 활용 가능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사용합니다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Output</a:t>
            </a:r>
          </a:p>
          <a:p>
            <a:pPr indent="-101600">
              <a:lnSpc>
                <a:spcPct val="150000"/>
              </a:lnSpc>
              <a:spcBef>
                <a:spcPts val="600"/>
              </a:spcBef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조건에 충족하는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Records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충족하지 않는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Records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데이터가 나눠지게 됩니다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742459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ko-KR" sz="2000" b="0" dirty="0"/>
              <a:t>Prepare Palette(2/7) </a:t>
            </a:r>
            <a:br>
              <a:rPr lang="en-GB" altLang="ko-KR" b="0" dirty="0"/>
            </a:br>
            <a:r>
              <a:rPr lang="en-GB" altLang="ko-KR" b="0" dirty="0"/>
              <a:t>: </a:t>
            </a:r>
            <a:r>
              <a:rPr lang="en-GB" dirty="0"/>
              <a:t>Select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317" y="1433608"/>
            <a:ext cx="3865196" cy="4040091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5331071" y="1831223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3" name="Oval 12"/>
          <p:cNvSpPr/>
          <p:nvPr/>
        </p:nvSpPr>
        <p:spPr>
          <a:xfrm>
            <a:off x="6757915" y="4130656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7" name="Oval 16"/>
          <p:cNvSpPr/>
          <p:nvPr/>
        </p:nvSpPr>
        <p:spPr>
          <a:xfrm>
            <a:off x="7389447" y="2998118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18" name="Oval 17"/>
          <p:cNvSpPr/>
          <p:nvPr/>
        </p:nvSpPr>
        <p:spPr>
          <a:xfrm>
            <a:off x="8211410" y="2478220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19" name="Oval 18"/>
          <p:cNvSpPr/>
          <p:nvPr/>
        </p:nvSpPr>
        <p:spPr>
          <a:xfrm>
            <a:off x="6150977" y="1831222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5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94FE295-7F6F-4DF4-A474-9E5A03CBBD1B}"/>
              </a:ext>
            </a:extLst>
          </p:cNvPr>
          <p:cNvSpPr txBox="1">
            <a:spLocks/>
          </p:cNvSpPr>
          <p:nvPr/>
        </p:nvSpPr>
        <p:spPr>
          <a:xfrm>
            <a:off x="457201" y="1182161"/>
            <a:ext cx="4533899" cy="66752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096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779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33513" indent="-355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7525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Select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필드선택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Data Type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변경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Rename,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Description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필드 순서 설정 등의 기능을 포함합니다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0F549B8-6B1D-4208-A5E4-925EFF1E7875}"/>
              </a:ext>
            </a:extLst>
          </p:cNvPr>
          <p:cNvSpPr/>
          <p:nvPr/>
        </p:nvSpPr>
        <p:spPr>
          <a:xfrm>
            <a:off x="423061" y="1887854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7A4B5AA-5574-4919-BA81-797535DD5407}"/>
              </a:ext>
            </a:extLst>
          </p:cNvPr>
          <p:cNvSpPr/>
          <p:nvPr/>
        </p:nvSpPr>
        <p:spPr>
          <a:xfrm>
            <a:off x="423061" y="2603598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1DD20D2-5611-46F0-AC2A-15A26A83160D}"/>
              </a:ext>
            </a:extLst>
          </p:cNvPr>
          <p:cNvSpPr/>
          <p:nvPr/>
        </p:nvSpPr>
        <p:spPr>
          <a:xfrm>
            <a:off x="423061" y="4454504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18F80C5-5C2B-4C1C-ACC6-ADBFBC2178E1}"/>
              </a:ext>
            </a:extLst>
          </p:cNvPr>
          <p:cNvSpPr/>
          <p:nvPr/>
        </p:nvSpPr>
        <p:spPr>
          <a:xfrm>
            <a:off x="423061" y="4806093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056D74-EACB-4609-9F23-819002CD22A4}"/>
              </a:ext>
            </a:extLst>
          </p:cNvPr>
          <p:cNvSpPr/>
          <p:nvPr/>
        </p:nvSpPr>
        <p:spPr>
          <a:xfrm>
            <a:off x="642870" y="1803039"/>
            <a:ext cx="4572000" cy="3642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200" dirty="0"/>
              <a:t>Select 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결과값에 포함할 필드 선택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Type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형식을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string, numeric, date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등으로 변경 가능합니다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- -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금액의 경우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Fixed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Decimal(30,2)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주로 적용합니다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금액 원본데이터에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“,” “()”(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쉼표 혹은 괄호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포함시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numeric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변경 에러가 발생할 수 있으므로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기호는 클렌징이 필요합니다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ex. (35,000)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Rename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Description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필드 순서 변경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E317CD1-F1FC-4FD0-92BD-AC2595A27C0B}"/>
              </a:ext>
            </a:extLst>
          </p:cNvPr>
          <p:cNvSpPr/>
          <p:nvPr/>
        </p:nvSpPr>
        <p:spPr>
          <a:xfrm>
            <a:off x="421161" y="5157682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14202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E19599-A3FF-419D-96CD-178BF46DC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814" y="1146081"/>
            <a:ext cx="3313641" cy="286036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E1B2C55-906B-4785-9D1D-6D3EB0043E33}"/>
              </a:ext>
            </a:extLst>
          </p:cNvPr>
          <p:cNvSpPr/>
          <p:nvPr/>
        </p:nvSpPr>
        <p:spPr>
          <a:xfrm>
            <a:off x="5994557" y="1809846"/>
            <a:ext cx="2823897" cy="7092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AC45766-D118-40C7-847B-ABBEBC171194}"/>
              </a:ext>
            </a:extLst>
          </p:cNvPr>
          <p:cNvSpPr/>
          <p:nvPr/>
        </p:nvSpPr>
        <p:spPr>
          <a:xfrm>
            <a:off x="5994558" y="1409700"/>
            <a:ext cx="1180941" cy="3524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A1F6A46-E2DD-426C-8A72-BB18C10D9217}"/>
              </a:ext>
            </a:extLst>
          </p:cNvPr>
          <p:cNvSpPr/>
          <p:nvPr/>
        </p:nvSpPr>
        <p:spPr>
          <a:xfrm>
            <a:off x="5994557" y="2576262"/>
            <a:ext cx="2823897" cy="2145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ko-KR" sz="2000" b="0" dirty="0"/>
              <a:t>Prepare Palette(3/7) </a:t>
            </a:r>
            <a:br>
              <a:rPr lang="en-GB" altLang="ko-KR" b="0" dirty="0"/>
            </a:br>
            <a:r>
              <a:rPr lang="en-GB" altLang="ko-KR" b="0" dirty="0"/>
              <a:t>: </a:t>
            </a:r>
            <a:r>
              <a:rPr lang="en-GB" dirty="0"/>
              <a:t>F</a:t>
            </a:r>
            <a:r>
              <a:rPr lang="en-US" dirty="0" err="1"/>
              <a:t>ormula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82161"/>
            <a:ext cx="4533899" cy="667524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Formula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다양한 함수식을 활용해 새로운 필드를 생성하거나 기존 필드 값을 변경할 때 사용합니다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z="1400" dirty="0"/>
              <a:t> </a:t>
            </a:r>
            <a:endParaRPr 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ACF2ADC-998D-4737-A1CA-229AFC9605AE}"/>
              </a:ext>
            </a:extLst>
          </p:cNvPr>
          <p:cNvSpPr/>
          <p:nvPr/>
        </p:nvSpPr>
        <p:spPr>
          <a:xfrm>
            <a:off x="423061" y="1887854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472771F-9D07-4479-957E-5E42925C72EE}"/>
              </a:ext>
            </a:extLst>
          </p:cNvPr>
          <p:cNvSpPr/>
          <p:nvPr/>
        </p:nvSpPr>
        <p:spPr>
          <a:xfrm>
            <a:off x="423061" y="2603598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41AA83B-3AE8-47CA-93C7-5E9AB1F27FDF}"/>
              </a:ext>
            </a:extLst>
          </p:cNvPr>
          <p:cNvSpPr/>
          <p:nvPr/>
        </p:nvSpPr>
        <p:spPr>
          <a:xfrm>
            <a:off x="431856" y="3319342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84F1645-8ACC-43E3-80E9-BE38581F1406}"/>
              </a:ext>
            </a:extLst>
          </p:cNvPr>
          <p:cNvSpPr/>
          <p:nvPr/>
        </p:nvSpPr>
        <p:spPr>
          <a:xfrm>
            <a:off x="423061" y="4033718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B233E7E-2E58-47B6-BE7E-D8221EC8FB41}"/>
              </a:ext>
            </a:extLst>
          </p:cNvPr>
          <p:cNvSpPr/>
          <p:nvPr/>
        </p:nvSpPr>
        <p:spPr>
          <a:xfrm>
            <a:off x="642870" y="1803039"/>
            <a:ext cx="4572000" cy="2811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Output Column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함수식을 적용할 기존 필드 혹은 새로운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필드명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 Preview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첫번째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Record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해당 필드에 함수식을 적용시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결과값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Expression Box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적용할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함수식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자동완성 기능 활용 가능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Output Data Type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함수식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적용 후 해당 필드의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 Type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27900F8-DE02-4645-9E11-56F9ADEB9FB6}"/>
              </a:ext>
            </a:extLst>
          </p:cNvPr>
          <p:cNvSpPr/>
          <p:nvPr/>
        </p:nvSpPr>
        <p:spPr>
          <a:xfrm>
            <a:off x="6479520" y="1293159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F263759-3EEF-4566-A39F-5F671BCD9EAB}"/>
              </a:ext>
            </a:extLst>
          </p:cNvPr>
          <p:cNvSpPr/>
          <p:nvPr/>
        </p:nvSpPr>
        <p:spPr>
          <a:xfrm>
            <a:off x="7222411" y="1409700"/>
            <a:ext cx="1596043" cy="3524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E4465BB-C96A-4DF4-BE4C-E5DBF758262C}"/>
              </a:ext>
            </a:extLst>
          </p:cNvPr>
          <p:cNvSpPr/>
          <p:nvPr/>
        </p:nvSpPr>
        <p:spPr>
          <a:xfrm>
            <a:off x="7891469" y="1275740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9553498-6726-45C4-B0DC-154818F6F69D}"/>
              </a:ext>
            </a:extLst>
          </p:cNvPr>
          <p:cNvSpPr/>
          <p:nvPr/>
        </p:nvSpPr>
        <p:spPr>
          <a:xfrm>
            <a:off x="8703552" y="2038543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911DBEE-1154-4655-AE5F-141A2F61DA54}"/>
              </a:ext>
            </a:extLst>
          </p:cNvPr>
          <p:cNvSpPr/>
          <p:nvPr/>
        </p:nvSpPr>
        <p:spPr>
          <a:xfrm>
            <a:off x="8712946" y="2582432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235191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ko-KR" sz="2000" b="0" dirty="0"/>
              <a:t>Prepare Palette(4/7) </a:t>
            </a:r>
            <a:br>
              <a:rPr lang="en-GB" altLang="ko-KR" b="0" dirty="0"/>
            </a:br>
            <a:r>
              <a:rPr lang="en-GB" altLang="ko-KR" b="0" dirty="0"/>
              <a:t>: </a:t>
            </a:r>
            <a:r>
              <a:rPr lang="en-US" altLang="ko-KR" dirty="0" err="1"/>
              <a:t>RecordID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FF1BA4-4540-4E2E-9949-7428ABF522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1023" b="16402"/>
          <a:stretch/>
        </p:blipFill>
        <p:spPr>
          <a:xfrm>
            <a:off x="5255664" y="1296987"/>
            <a:ext cx="3717925" cy="2589213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92DD27-91E8-4343-9D59-97CD1DCA72C5}"/>
              </a:ext>
            </a:extLst>
          </p:cNvPr>
          <p:cNvSpPr txBox="1">
            <a:spLocks/>
          </p:cNvSpPr>
          <p:nvPr/>
        </p:nvSpPr>
        <p:spPr>
          <a:xfrm>
            <a:off x="457201" y="1182161"/>
            <a:ext cx="4533899" cy="66752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096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779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33513" indent="-355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7525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RecordID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input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데이터의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행번호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(identifier)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나타내는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Column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생성합니다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FEFB737-F661-4D4B-AA4D-34FB886852F0}"/>
              </a:ext>
            </a:extLst>
          </p:cNvPr>
          <p:cNvSpPr/>
          <p:nvPr/>
        </p:nvSpPr>
        <p:spPr>
          <a:xfrm>
            <a:off x="423061" y="1887854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E87EC1-11DF-4868-BFBF-ECFDBBA44BB4}"/>
              </a:ext>
            </a:extLst>
          </p:cNvPr>
          <p:cNvSpPr/>
          <p:nvPr/>
        </p:nvSpPr>
        <p:spPr>
          <a:xfrm>
            <a:off x="421161" y="2956266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CED322-F264-41AC-8535-76C2C3556CD9}"/>
              </a:ext>
            </a:extLst>
          </p:cNvPr>
          <p:cNvSpPr/>
          <p:nvPr/>
        </p:nvSpPr>
        <p:spPr>
          <a:xfrm>
            <a:off x="642870" y="1803039"/>
            <a:ext cx="4572000" cy="2380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200" dirty="0"/>
              <a:t>Create New Column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Name: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RecordID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Column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이름 설정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Starting Value: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첫번째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RecordID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시작 숫자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Options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Type: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RecordID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Column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데이터 형식 설정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Position: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RecordID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Column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위치를 설정할 수 있습니다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일반적으로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First Column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기본설정을 따릅니다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934D54-4B68-40FA-B0DE-5F17A272E657}"/>
              </a:ext>
            </a:extLst>
          </p:cNvPr>
          <p:cNvSpPr/>
          <p:nvPr/>
        </p:nvSpPr>
        <p:spPr>
          <a:xfrm>
            <a:off x="5518583" y="1673472"/>
            <a:ext cx="3455006" cy="8030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F6D9BA9-AF39-4339-8D26-FBBC6C23F58D}"/>
              </a:ext>
            </a:extLst>
          </p:cNvPr>
          <p:cNvSpPr/>
          <p:nvPr/>
        </p:nvSpPr>
        <p:spPr>
          <a:xfrm>
            <a:off x="8868081" y="1965919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EA38FD-B3F4-48D3-8D71-520F9E8C3E84}"/>
              </a:ext>
            </a:extLst>
          </p:cNvPr>
          <p:cNvSpPr/>
          <p:nvPr/>
        </p:nvSpPr>
        <p:spPr>
          <a:xfrm>
            <a:off x="5518582" y="2625972"/>
            <a:ext cx="3455006" cy="12602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D8F6EA7-01B3-4884-9024-C241E1E445D2}"/>
              </a:ext>
            </a:extLst>
          </p:cNvPr>
          <p:cNvSpPr/>
          <p:nvPr/>
        </p:nvSpPr>
        <p:spPr>
          <a:xfrm>
            <a:off x="8868080" y="3154974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09276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ko-KR" sz="2000" b="0" dirty="0"/>
              <a:t>Prepare Palette(5/7) </a:t>
            </a:r>
            <a:br>
              <a:rPr lang="en-GB" altLang="ko-KR" b="0" dirty="0"/>
            </a:br>
            <a:r>
              <a:rPr lang="en-GB" altLang="ko-KR" b="0" dirty="0"/>
              <a:t>: </a:t>
            </a:r>
            <a:r>
              <a:rPr lang="en-US" altLang="ko-KR" dirty="0"/>
              <a:t>Select</a:t>
            </a:r>
            <a:r>
              <a:rPr lang="ko-KR" altLang="en-US" dirty="0"/>
              <a:t> </a:t>
            </a:r>
            <a:r>
              <a:rPr lang="en-US" altLang="ko-KR" dirty="0"/>
              <a:t>Records</a:t>
            </a:r>
            <a:endParaRPr lang="en-GB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993FBD6E-0815-4E88-83A0-D32E24A67454}"/>
              </a:ext>
            </a:extLst>
          </p:cNvPr>
          <p:cNvSpPr txBox="1">
            <a:spLocks/>
          </p:cNvSpPr>
          <p:nvPr/>
        </p:nvSpPr>
        <p:spPr>
          <a:xfrm>
            <a:off x="457201" y="1182161"/>
            <a:ext cx="4533899" cy="66752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096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779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33513" indent="-355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7525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Select Records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input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데이터의 특정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행번호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RecordID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적용해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Subset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추출해줍니다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09600AB-CAEC-4096-AB3D-231A30E352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648"/>
          <a:stretch/>
        </p:blipFill>
        <p:spPr>
          <a:xfrm>
            <a:off x="4775200" y="1287323"/>
            <a:ext cx="4133732" cy="2522677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1099596F-9EAC-4F84-813C-2680FE4DBE98}"/>
              </a:ext>
            </a:extLst>
          </p:cNvPr>
          <p:cNvSpPr/>
          <p:nvPr/>
        </p:nvSpPr>
        <p:spPr>
          <a:xfrm>
            <a:off x="423061" y="1887854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284DDC-6A4C-4E62-BA60-D2C70C28F2F7}"/>
              </a:ext>
            </a:extLst>
          </p:cNvPr>
          <p:cNvSpPr/>
          <p:nvPr/>
        </p:nvSpPr>
        <p:spPr>
          <a:xfrm>
            <a:off x="781769" y="1895916"/>
            <a:ext cx="4572000" cy="6001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chemeClr val="accent2"/>
              </a:buClr>
              <a:buSzPct val="70000"/>
            </a:pP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Ranges</a:t>
            </a:r>
          </a:p>
          <a:p>
            <a:pPr>
              <a:spcBef>
                <a:spcPts val="600"/>
              </a:spcBef>
              <a:buClr>
                <a:schemeClr val="accent2"/>
              </a:buClr>
              <a:buSzPct val="70000"/>
            </a:pP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추출할 </a:t>
            </a:r>
            <a:r>
              <a:rPr lang="en-US" altLang="ko-KR" sz="12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RecordID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범위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39CE8C6-A7F3-4076-B226-01A6904D158E}"/>
              </a:ext>
            </a:extLst>
          </p:cNvPr>
          <p:cNvSpPr/>
          <p:nvPr/>
        </p:nvSpPr>
        <p:spPr>
          <a:xfrm>
            <a:off x="5256110" y="3098778"/>
            <a:ext cx="3350527" cy="7589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8B9145-71E3-4CCA-BBD9-1B1C639CAD12}"/>
              </a:ext>
            </a:extLst>
          </p:cNvPr>
          <p:cNvSpPr/>
          <p:nvPr/>
        </p:nvSpPr>
        <p:spPr>
          <a:xfrm>
            <a:off x="8529669" y="3377137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1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2E4D5CBC-9F7D-41DB-A5F0-1A235ECDD8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665523"/>
              </p:ext>
            </p:extLst>
          </p:nvPr>
        </p:nvGraphicFramePr>
        <p:xfrm>
          <a:off x="634076" y="2548661"/>
          <a:ext cx="3654005" cy="1192888"/>
        </p:xfrm>
        <a:graphic>
          <a:graphicData uri="http://schemas.openxmlformats.org/drawingml/2006/table">
            <a:tbl>
              <a:tblPr/>
              <a:tblGrid>
                <a:gridCol w="1152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1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8222">
                <a:tc>
                  <a:txBody>
                    <a:bodyPr/>
                    <a:lstStyle/>
                    <a:p>
                      <a:pPr lvl="0" fontAlgn="ctr"/>
                      <a:r>
                        <a:rPr lang="en-US" sz="12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-87 </a:t>
                      </a:r>
                    </a:p>
                  </a:txBody>
                  <a:tcPr marL="144000" marR="21390" marT="21390" marB="2139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RecordID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87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까지 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44000" marR="21390" marT="21390" marB="2139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222">
                <a:tc>
                  <a:txBody>
                    <a:bodyPr/>
                    <a:lstStyle/>
                    <a:p>
                      <a:pPr lvl="0" fontAlgn="ctr"/>
                      <a:r>
                        <a:rPr lang="en-US" sz="12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109-113</a:t>
                      </a:r>
                    </a:p>
                  </a:txBody>
                  <a:tcPr marL="144000" marR="21390" marT="21390" marB="2139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RecordID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109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부터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113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까지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44000" marR="21390" marT="21390" marB="2139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222">
                <a:tc>
                  <a:txBody>
                    <a:bodyPr/>
                    <a:lstStyle/>
                    <a:p>
                      <a:pPr lvl="0" fontAlgn="ctr"/>
                      <a:r>
                        <a:rPr lang="en-US" sz="12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10800</a:t>
                      </a:r>
                    </a:p>
                  </a:txBody>
                  <a:tcPr marL="144000" marR="21390" marT="21390" marB="2139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RecordID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10800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44000" marR="21390" marT="21390" marB="2139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222">
                <a:tc>
                  <a:txBody>
                    <a:bodyPr/>
                    <a:lstStyle/>
                    <a:p>
                      <a:pPr lvl="0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20000-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44000" marR="21390" marT="21390" marB="2139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E2E38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RecordID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2E38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20000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E2E38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부터 끝까지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4000" marR="21390" marT="21390" marB="2139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8945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4F652CA-7812-4151-914B-683E835A6F3A}"/>
              </a:ext>
            </a:extLst>
          </p:cNvPr>
          <p:cNvSpPr txBox="1"/>
          <p:nvPr/>
        </p:nvSpPr>
        <p:spPr>
          <a:xfrm>
            <a:off x="386575" y="3495501"/>
            <a:ext cx="4450652" cy="2384293"/>
          </a:xfrm>
          <a:prstGeom prst="rect">
            <a:avLst/>
          </a:prstGeom>
          <a:noFill/>
        </p:spPr>
        <p:txBody>
          <a:bodyPr wrap="square" lIns="0" tIns="27418" rIns="0" bIns="0" rtlCol="0">
            <a:spAutoFit/>
          </a:bodyPr>
          <a:lstStyle/>
          <a:p>
            <a:pPr defTabSz="685457">
              <a:lnSpc>
                <a:spcPct val="150000"/>
              </a:lnSpc>
              <a:spcAft>
                <a:spcPts val="450"/>
              </a:spcAft>
              <a:buSzPct val="100000"/>
            </a:pPr>
            <a:r>
              <a:rPr lang="en-US" altLang="ko-KR" sz="1499" b="1" dirty="0">
                <a:solidFill>
                  <a:srgbClr val="000000"/>
                </a:solidFill>
                <a:latin typeface="EYInterstate" panose="02000503020000020004" pitchFamily="2" charset="0"/>
                <a:ea typeface="나눔바른고딕" panose="020B0603020101020101" pitchFamily="50" charset="-127"/>
              </a:rPr>
              <a:t>Objectives</a:t>
            </a:r>
          </a:p>
          <a:p>
            <a:pPr marL="299888" indent="-299888" defTabSz="685457">
              <a:lnSpc>
                <a:spcPct val="150000"/>
              </a:lnSpc>
              <a:spcAft>
                <a:spcPts val="450"/>
              </a:spcAft>
              <a:buSzPct val="100000"/>
              <a:buFont typeface="+mj-lt"/>
              <a:buAutoNum type="romanUcPeriod"/>
            </a:pPr>
            <a:r>
              <a:rPr lang="en-US" altLang="ko-KR" sz="1499" b="1" dirty="0">
                <a:solidFill>
                  <a:srgbClr val="000000"/>
                </a:solidFill>
                <a:latin typeface="EYInterstate" panose="02000503020000020004" pitchFamily="2" charset="0"/>
                <a:ea typeface="나눔바른고딕" panose="020B0603020101020101" pitchFamily="50" charset="-127"/>
              </a:rPr>
              <a:t>Introduction</a:t>
            </a:r>
            <a:endParaRPr lang="en-GB" altLang="ko-KR" sz="1499" b="1" dirty="0">
              <a:solidFill>
                <a:srgbClr val="000000"/>
              </a:solidFill>
              <a:latin typeface="EYInterstate" panose="02000503020000020004" pitchFamily="2" charset="0"/>
              <a:ea typeface="나눔바른고딕" panose="020B0603020101020101" pitchFamily="50" charset="-127"/>
            </a:endParaRPr>
          </a:p>
          <a:p>
            <a:pPr marL="299888" indent="-299888" defTabSz="685457">
              <a:lnSpc>
                <a:spcPct val="150000"/>
              </a:lnSpc>
              <a:spcAft>
                <a:spcPts val="450"/>
              </a:spcAft>
              <a:buSzPct val="100000"/>
              <a:buFont typeface="+mj-lt"/>
              <a:buAutoNum type="romanUcPeriod"/>
            </a:pPr>
            <a:r>
              <a:rPr lang="en-US" altLang="ko-KR" sz="1499" b="1" dirty="0">
                <a:solidFill>
                  <a:srgbClr val="000000"/>
                </a:solidFill>
                <a:latin typeface="EYInterstate" panose="02000503020000020004" pitchFamily="2" charset="0"/>
                <a:ea typeface="나눔바른고딕" panose="020B0603020101020101" pitchFamily="50" charset="-127"/>
              </a:rPr>
              <a:t>User Guide</a:t>
            </a:r>
          </a:p>
          <a:p>
            <a:pPr marL="299888" indent="-299888" defTabSz="685457">
              <a:lnSpc>
                <a:spcPct val="150000"/>
              </a:lnSpc>
              <a:spcAft>
                <a:spcPts val="450"/>
              </a:spcAft>
              <a:buSzPct val="100000"/>
              <a:buFont typeface="+mj-lt"/>
              <a:buAutoNum type="romanUcPeriod"/>
            </a:pPr>
            <a:r>
              <a:rPr lang="en-US" altLang="ko-KR" sz="1499" b="1" dirty="0">
                <a:solidFill>
                  <a:srgbClr val="000000"/>
                </a:solidFill>
                <a:latin typeface="EYInterstate" panose="02000503020000020004" pitchFamily="2" charset="0"/>
                <a:ea typeface="나눔바른고딕" panose="020B0603020101020101" pitchFamily="50" charset="-127"/>
              </a:rPr>
              <a:t>Alteryx Tool Description</a:t>
            </a:r>
          </a:p>
          <a:p>
            <a:pPr marL="299888" indent="-299888" defTabSz="685457">
              <a:lnSpc>
                <a:spcPct val="150000"/>
              </a:lnSpc>
              <a:spcAft>
                <a:spcPts val="450"/>
              </a:spcAft>
              <a:buSzPct val="100000"/>
              <a:buFont typeface="+mj-lt"/>
              <a:buAutoNum type="romanUcPeriod"/>
            </a:pPr>
            <a:r>
              <a:rPr lang="en-US" altLang="ko-KR" sz="1499" b="1" dirty="0">
                <a:solidFill>
                  <a:srgbClr val="000000"/>
                </a:solidFill>
                <a:latin typeface="EYInterstate" panose="02000503020000020004" pitchFamily="2" charset="0"/>
                <a:ea typeface="나눔바른고딕" panose="020B0603020101020101" pitchFamily="50" charset="-127"/>
              </a:rPr>
              <a:t>Training Session</a:t>
            </a:r>
          </a:p>
          <a:p>
            <a:pPr marL="299888" indent="-299888" defTabSz="685457">
              <a:lnSpc>
                <a:spcPct val="150000"/>
              </a:lnSpc>
              <a:spcAft>
                <a:spcPts val="450"/>
              </a:spcAft>
              <a:buSzPct val="100000"/>
              <a:buFont typeface="+mj-lt"/>
              <a:buAutoNum type="romanUcPeriod"/>
            </a:pPr>
            <a:r>
              <a:rPr lang="en-US" altLang="ko-KR" sz="1499" b="1" dirty="0">
                <a:solidFill>
                  <a:srgbClr val="000000"/>
                </a:solidFill>
                <a:latin typeface="EYInterstate" panose="02000503020000020004" pitchFamily="2" charset="0"/>
                <a:ea typeface="나눔바른고딕" panose="020B0603020101020101" pitchFamily="50" charset="-127"/>
              </a:rPr>
              <a:t>Appendix</a:t>
            </a:r>
            <a:endParaRPr lang="en-GB" altLang="ko-KR" sz="1499" b="1" dirty="0">
              <a:solidFill>
                <a:srgbClr val="000000"/>
              </a:solidFill>
              <a:latin typeface="EYInterstate" panose="02000503020000020004" pitchFamily="2" charset="0"/>
              <a:ea typeface="나눔바른고딕" panose="020B0603020101020101" pitchFamily="50" charset="-12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EEE616-8D8A-4233-A871-978AD800F94C}"/>
              </a:ext>
            </a:extLst>
          </p:cNvPr>
          <p:cNvSpPr/>
          <p:nvPr/>
        </p:nvSpPr>
        <p:spPr>
          <a:xfrm>
            <a:off x="255554" y="2851916"/>
            <a:ext cx="3674596" cy="6000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457"/>
            <a:r>
              <a:rPr lang="en-US" altLang="ko-KR" sz="3299" b="1" dirty="0">
                <a:solidFill>
                  <a:srgbClr val="2E2E38"/>
                </a:solidFill>
                <a:latin typeface="EYInterstate" panose="02000503020000020004" pitchFamily="2" charset="0"/>
              </a:rPr>
              <a:t>Table of Contents</a:t>
            </a:r>
            <a:endParaRPr lang="en-GB" altLang="ko-KR" sz="3299" b="1" dirty="0">
              <a:solidFill>
                <a:srgbClr val="2E2E38"/>
              </a:solidFill>
              <a:latin typeface="EYInterstate" panose="0200050302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25FA23-BFC0-4677-93A9-33D89FFAA6DA}"/>
              </a:ext>
            </a:extLst>
          </p:cNvPr>
          <p:cNvSpPr/>
          <p:nvPr/>
        </p:nvSpPr>
        <p:spPr>
          <a:xfrm>
            <a:off x="7824247" y="5601702"/>
            <a:ext cx="1319753" cy="125629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255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ko-KR" sz="2000" b="0" dirty="0"/>
              <a:t>Prepare Palette(6/7) </a:t>
            </a:r>
            <a:br>
              <a:rPr lang="en-GB" altLang="ko-KR" b="0" dirty="0"/>
            </a:br>
            <a:r>
              <a:rPr lang="en-GB" altLang="ko-KR" b="0" dirty="0"/>
              <a:t>: </a:t>
            </a:r>
            <a:r>
              <a:rPr lang="en-US" altLang="ko-KR" dirty="0"/>
              <a:t>Random Sample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6BAC13-8DB5-4BF1-B550-54EDFEAB4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003" y="1331089"/>
            <a:ext cx="3853595" cy="303771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CCA483E-1DE7-49E7-8B04-33C17D036292}"/>
              </a:ext>
            </a:extLst>
          </p:cNvPr>
          <p:cNvSpPr txBox="1">
            <a:spLocks/>
          </p:cNvSpPr>
          <p:nvPr/>
        </p:nvSpPr>
        <p:spPr>
          <a:xfrm>
            <a:off x="457201" y="1182161"/>
            <a:ext cx="4533899" cy="66752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096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779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33513" indent="-355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7525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Random Sample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Sample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크기 설정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%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난수 설정 방법으로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Sample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추출합니다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6FFD5E-D707-422C-9D19-55F989F1E48D}"/>
              </a:ext>
            </a:extLst>
          </p:cNvPr>
          <p:cNvSpPr/>
          <p:nvPr/>
        </p:nvSpPr>
        <p:spPr>
          <a:xfrm>
            <a:off x="5405377" y="1890283"/>
            <a:ext cx="3497221" cy="7407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9144EC5-D6A4-4F9E-8B8C-D436034A5592}"/>
              </a:ext>
            </a:extLst>
          </p:cNvPr>
          <p:cNvSpPr/>
          <p:nvPr/>
        </p:nvSpPr>
        <p:spPr>
          <a:xfrm>
            <a:off x="8797090" y="2166601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7C07A3-FC9B-48DB-9E7F-56A5B5B574AD}"/>
              </a:ext>
            </a:extLst>
          </p:cNvPr>
          <p:cNvSpPr/>
          <p:nvPr/>
        </p:nvSpPr>
        <p:spPr>
          <a:xfrm>
            <a:off x="5405377" y="2688237"/>
            <a:ext cx="3497221" cy="7407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34C8D70-21BE-4E58-B64F-8966CB41DB69}"/>
              </a:ext>
            </a:extLst>
          </p:cNvPr>
          <p:cNvSpPr/>
          <p:nvPr/>
        </p:nvSpPr>
        <p:spPr>
          <a:xfrm>
            <a:off x="8797090" y="2957506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8F555A-A12F-4830-BCFA-E7B41B5C8417}"/>
              </a:ext>
            </a:extLst>
          </p:cNvPr>
          <p:cNvSpPr/>
          <p:nvPr/>
        </p:nvSpPr>
        <p:spPr>
          <a:xfrm>
            <a:off x="5405377" y="3483793"/>
            <a:ext cx="3497221" cy="7407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5AE345A-F163-4579-9371-7318BD93D1C9}"/>
              </a:ext>
            </a:extLst>
          </p:cNvPr>
          <p:cNvSpPr/>
          <p:nvPr/>
        </p:nvSpPr>
        <p:spPr>
          <a:xfrm>
            <a:off x="8797090" y="3722984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5426574-5C6E-4FB3-AF9E-B4E15F7F6775}"/>
              </a:ext>
            </a:extLst>
          </p:cNvPr>
          <p:cNvSpPr/>
          <p:nvPr/>
        </p:nvSpPr>
        <p:spPr>
          <a:xfrm>
            <a:off x="423061" y="1887854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866D6B7-2766-4603-AB1A-540E78AB78AA}"/>
              </a:ext>
            </a:extLst>
          </p:cNvPr>
          <p:cNvSpPr/>
          <p:nvPr/>
        </p:nvSpPr>
        <p:spPr>
          <a:xfrm>
            <a:off x="423061" y="2603598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F22E56A-ABF0-4A63-A9A8-3F0103B9AD1A}"/>
              </a:ext>
            </a:extLst>
          </p:cNvPr>
          <p:cNvSpPr/>
          <p:nvPr/>
        </p:nvSpPr>
        <p:spPr>
          <a:xfrm>
            <a:off x="431856" y="3319342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73334C-5D9A-4480-9163-442FA9B05616}"/>
              </a:ext>
            </a:extLst>
          </p:cNvPr>
          <p:cNvSpPr/>
          <p:nvPr/>
        </p:nvSpPr>
        <p:spPr>
          <a:xfrm>
            <a:off x="642870" y="1803039"/>
            <a:ext cx="4348230" cy="2380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Random N Records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Sample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랜덤 추출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Random N% of Records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Input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데이터의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N%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크기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Sample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랜덤 추출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Deterministic Output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난수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(Random Seed)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 후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동일한 난수는 추출할 때마다 동일한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Sample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추출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1185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ko-KR" sz="2000" b="0" dirty="0"/>
              <a:t>Prepare Palette(7/7) </a:t>
            </a:r>
            <a:br>
              <a:rPr lang="en-GB" altLang="ko-KR" b="0" dirty="0"/>
            </a:br>
            <a:r>
              <a:rPr lang="en-GB" altLang="ko-KR" b="0" dirty="0"/>
              <a:t>: </a:t>
            </a:r>
            <a:r>
              <a:rPr lang="en-US" altLang="ko-KR" dirty="0"/>
              <a:t>Sort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F3254A-F6D3-4650-8B1F-B9B364456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888" y="1295400"/>
            <a:ext cx="3602137" cy="17399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7CAE6A-C804-4557-92F3-E36C65BD2CDC}"/>
              </a:ext>
            </a:extLst>
          </p:cNvPr>
          <p:cNvSpPr txBox="1">
            <a:spLocks/>
          </p:cNvSpPr>
          <p:nvPr/>
        </p:nvSpPr>
        <p:spPr>
          <a:xfrm>
            <a:off x="457201" y="1182161"/>
            <a:ext cx="4533899" cy="66752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096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779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33513" indent="-355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7525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Sort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input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설정한 조건에 맞게 정렬합니다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949581-471E-495E-8E2E-36160FC4924D}"/>
              </a:ext>
            </a:extLst>
          </p:cNvPr>
          <p:cNvSpPr/>
          <p:nvPr/>
        </p:nvSpPr>
        <p:spPr>
          <a:xfrm>
            <a:off x="5471160" y="1890283"/>
            <a:ext cx="3364865" cy="7386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2AF2B2E-341E-433A-BF81-AD65427467B4}"/>
              </a:ext>
            </a:extLst>
          </p:cNvPr>
          <p:cNvSpPr/>
          <p:nvPr/>
        </p:nvSpPr>
        <p:spPr>
          <a:xfrm>
            <a:off x="8730517" y="2174221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5F0B49-C5A3-42E1-A69B-B3DF69D8647D}"/>
              </a:ext>
            </a:extLst>
          </p:cNvPr>
          <p:cNvSpPr/>
          <p:nvPr/>
        </p:nvSpPr>
        <p:spPr>
          <a:xfrm>
            <a:off x="423061" y="1887854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C91B67-37D5-4889-BCAE-30FE0E684B2F}"/>
              </a:ext>
            </a:extLst>
          </p:cNvPr>
          <p:cNvSpPr/>
          <p:nvPr/>
        </p:nvSpPr>
        <p:spPr>
          <a:xfrm>
            <a:off x="781769" y="1895916"/>
            <a:ext cx="4572000" cy="6001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chemeClr val="accent2"/>
              </a:buClr>
              <a:buSzPct val="70000"/>
            </a:pP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Sort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기준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나열방법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600"/>
              </a:spcBef>
              <a:buClr>
                <a:schemeClr val="accent2"/>
              </a:buClr>
              <a:buSzPct val="70000"/>
            </a:pP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Name: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정렬할 필드선택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600"/>
              </a:spcBef>
              <a:buClr>
                <a:schemeClr val="accent2"/>
              </a:buClr>
              <a:buSzPct val="70000"/>
            </a:pP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Order: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나열방법 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오름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내림차순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61873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Tools in the Join Palette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624815"/>
              </p:ext>
            </p:extLst>
          </p:nvPr>
        </p:nvGraphicFramePr>
        <p:xfrm>
          <a:off x="454024" y="1930398"/>
          <a:ext cx="8232776" cy="3009248"/>
        </p:xfrm>
        <a:graphic>
          <a:graphicData uri="http://schemas.openxmlformats.org/drawingml/2006/table">
            <a:tbl>
              <a:tblPr/>
              <a:tblGrid>
                <a:gridCol w="1155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41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79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dirty="0">
                          <a:effectLst/>
                        </a:rPr>
                        <a:t>Icon</a:t>
                      </a:r>
                    </a:p>
                  </a:txBody>
                  <a:tcPr marL="21390" marR="21390" marT="21390" marB="2139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effectLst/>
                        </a:rPr>
                        <a:t>Tool</a:t>
                      </a:r>
                    </a:p>
                  </a:txBody>
                  <a:tcPr marL="144000" marR="21390" marT="21390" marB="2139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spcBef>
                          <a:spcPts val="600"/>
                        </a:spcBef>
                        <a:buNone/>
                      </a:pPr>
                      <a:r>
                        <a:rPr lang="en-US" altLang="ko-KR" sz="1200" b="1" dirty="0">
                          <a:latin typeface="+mn-lt"/>
                          <a:ea typeface="맑은 고딕" panose="020B0503020000020004" pitchFamily="50" charset="-127"/>
                        </a:rPr>
                        <a:t>Description</a:t>
                      </a:r>
                    </a:p>
                  </a:txBody>
                  <a:tcPr marL="144000" marR="21390" marT="21390" marB="2139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260981"/>
                  </a:ext>
                </a:extLst>
              </a:tr>
              <a:tr h="737950">
                <a:tc>
                  <a:txBody>
                    <a:bodyPr/>
                    <a:lstStyle/>
                    <a:p>
                      <a:pPr fontAlgn="ctr"/>
                      <a:endParaRPr lang="en-US" sz="1200" dirty="0">
                        <a:effectLst/>
                      </a:endParaRPr>
                    </a:p>
                  </a:txBody>
                  <a:tcPr marL="21390" marR="21390" marT="21390" marB="2139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b="1" dirty="0">
                          <a:effectLst/>
                        </a:rPr>
                        <a:t>Join</a:t>
                      </a:r>
                      <a:endParaRPr lang="en-US" sz="1200" dirty="0">
                        <a:effectLst/>
                      </a:endParaRPr>
                    </a:p>
                  </a:txBody>
                  <a:tcPr marL="21390" marR="21390" marT="21390" marB="2139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두 개의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Input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파일에 대해 공통으로 갖고 있는 필드를 기준으로 컬럼을 결합합니다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. </a:t>
                      </a:r>
                      <a:endParaRPr lang="en-US" alt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marL="21390" marR="21390" marT="21390" marB="2139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398">
                <a:tc>
                  <a:txBody>
                    <a:bodyPr/>
                    <a:lstStyle/>
                    <a:p>
                      <a:pPr fontAlgn="ctr"/>
                      <a:endParaRPr lang="en-US" sz="1200" dirty="0">
                        <a:effectLst/>
                      </a:endParaRPr>
                    </a:p>
                  </a:txBody>
                  <a:tcPr marL="21390" marR="21390" marT="21390" marB="2139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b="1" dirty="0">
                          <a:effectLst/>
                        </a:rPr>
                        <a:t> Union</a:t>
                      </a:r>
                      <a:endParaRPr lang="en-US" sz="1200" dirty="0">
                        <a:effectLst/>
                      </a:endParaRPr>
                    </a:p>
                  </a:txBody>
                  <a:tcPr marL="21390" marR="21390" marT="21390" marB="2139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두 개 이상의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Input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파일에 대해 동일한 필드를 기준으로 로우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(row)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결합합니다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en-US" alt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1390" marR="21390" marT="21390" marB="2139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7950">
                <a:tc>
                  <a:txBody>
                    <a:bodyPr/>
                    <a:lstStyle/>
                    <a:p>
                      <a:pPr fontAlgn="ctr"/>
                      <a:endParaRPr lang="en-US" sz="1200" dirty="0">
                        <a:effectLst/>
                      </a:endParaRPr>
                    </a:p>
                  </a:txBody>
                  <a:tcPr marL="21390" marR="21390" marT="21390" marB="2139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b="1" dirty="0">
                          <a:effectLst/>
                        </a:rPr>
                        <a:t> Find and Replace</a:t>
                      </a:r>
                      <a:endParaRPr lang="en-US" sz="1200" dirty="0">
                        <a:effectLst/>
                      </a:endParaRPr>
                    </a:p>
                  </a:txBody>
                  <a:tcPr marL="21390" marR="21390" marT="21390" marB="2139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Input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파일에서 사용자가 지정한 컬럼의 특정 데이터를 다른 데이터로 대체하거나 해당 데이터에 상응하는 데이터를 추가 합니다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21390" marR="21390" marT="21390" marB="2139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BB5F0A6C-7AB5-4BCC-8C4C-5F3043D70621}"/>
              </a:ext>
            </a:extLst>
          </p:cNvPr>
          <p:cNvGrpSpPr/>
          <p:nvPr/>
        </p:nvGrpSpPr>
        <p:grpSpPr>
          <a:xfrm>
            <a:off x="717795" y="2724566"/>
            <a:ext cx="628650" cy="2215080"/>
            <a:chOff x="-2529352" y="1031234"/>
            <a:chExt cx="628650" cy="22150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529352" y="1031234"/>
              <a:ext cx="628650" cy="62865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529352" y="1837611"/>
              <a:ext cx="628650" cy="609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8E20DF-99B6-4D67-ADFE-CD735B43E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521506" y="2551013"/>
              <a:ext cx="620804" cy="695301"/>
            </a:xfrm>
            <a:prstGeom prst="rect">
              <a:avLst/>
            </a:prstGeom>
          </p:spPr>
        </p:pic>
      </p:grp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0958A26-0CC1-47A3-AA6D-523A81D48AD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425575"/>
            <a:ext cx="8229600" cy="24622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0" indent="0">
              <a:lnSpc>
                <a:spcPct val="85000"/>
              </a:lnSpc>
              <a:spcAft>
                <a:spcPts val="600"/>
              </a:spcAft>
              <a:buClr>
                <a:srgbClr val="FFE600"/>
              </a:buClr>
              <a:buSzPct val="70000"/>
              <a:buNone/>
            </a:pPr>
            <a:r>
              <a:rPr lang="en-US" sz="1600" b="1" dirty="0">
                <a:solidFill>
                  <a:srgbClr val="646464"/>
                </a:solidFill>
              </a:rPr>
              <a:t>The Join Tool Palette</a:t>
            </a:r>
          </a:p>
        </p:txBody>
      </p:sp>
    </p:spTree>
    <p:extLst>
      <p:ext uri="{BB962C8B-B14F-4D97-AF65-F5344CB8AC3E}">
        <p14:creationId xmlns:p14="http://schemas.microsoft.com/office/powerpoint/2010/main" val="2497556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803" y="1216085"/>
            <a:ext cx="3360172" cy="36099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Join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347" y="1974249"/>
            <a:ext cx="5095523" cy="1459097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두 개의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Input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데이터를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Join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툴에 연결하고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공통 필드 설정합니다</a:t>
            </a:r>
            <a:r>
              <a:rPr 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.</a:t>
            </a:r>
          </a:p>
          <a:p>
            <a:pPr marL="355600" lvl="1" indent="0">
              <a:spcBef>
                <a:spcPts val="600"/>
              </a:spcBef>
              <a:buNone/>
            </a:pPr>
            <a:r>
              <a:rPr 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설정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1 - </a:t>
            </a:r>
            <a:r>
              <a:rPr 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“Join by Record Position” </a:t>
            </a:r>
          </a:p>
          <a:p>
            <a:pPr marL="355600" lvl="1" indent="0">
              <a:spcBef>
                <a:spcPts val="600"/>
              </a:spcBef>
              <a:buNone/>
            </a:pPr>
            <a:r>
              <a:rPr 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         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각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Input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에서 같은 순번에 있는 필드를 동일한 필드로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marL="355600" lvl="1" indent="0">
              <a:spcBef>
                <a:spcPts val="600"/>
              </a:spcBef>
              <a:buNone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          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인식합니다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.</a:t>
            </a:r>
            <a:r>
              <a:rPr 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</a:p>
          <a:p>
            <a:pPr marL="355600" lvl="1" indent="0">
              <a:spcBef>
                <a:spcPts val="600"/>
              </a:spcBef>
              <a:buNone/>
            </a:pPr>
            <a:r>
              <a:rPr 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설정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2 -  “</a:t>
            </a:r>
            <a:r>
              <a:rPr 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Join by Specific Field”</a:t>
            </a:r>
          </a:p>
          <a:p>
            <a:pPr marL="355600" lvl="1" indent="0">
              <a:spcBef>
                <a:spcPts val="600"/>
              </a:spcBef>
              <a:buNone/>
            </a:pPr>
            <a:r>
              <a:rPr 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         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사용자가 각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Input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의 공통된 필드를 직접 설정합니다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.</a:t>
            </a:r>
            <a:endParaRPr lang="en-US" sz="12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</a:p>
        </p:txBody>
      </p:sp>
      <p:sp>
        <p:nvSpPr>
          <p:cNvPr id="10" name="Oval 9"/>
          <p:cNvSpPr/>
          <p:nvPr/>
        </p:nvSpPr>
        <p:spPr>
          <a:xfrm>
            <a:off x="418867" y="2230455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6769420" y="1421148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2" name="Oval 11"/>
          <p:cNvSpPr/>
          <p:nvPr/>
        </p:nvSpPr>
        <p:spPr>
          <a:xfrm>
            <a:off x="418867" y="3017397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3" name="Oval 12"/>
          <p:cNvSpPr/>
          <p:nvPr/>
        </p:nvSpPr>
        <p:spPr>
          <a:xfrm>
            <a:off x="7682280" y="2079932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4" name="Oval 13"/>
          <p:cNvSpPr/>
          <p:nvPr/>
        </p:nvSpPr>
        <p:spPr>
          <a:xfrm>
            <a:off x="418867" y="3634017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15" name="Oval 14"/>
          <p:cNvSpPr/>
          <p:nvPr/>
        </p:nvSpPr>
        <p:spPr>
          <a:xfrm>
            <a:off x="418867" y="4029678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564555" y="3296980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18" name="Oval 17"/>
          <p:cNvSpPr/>
          <p:nvPr/>
        </p:nvSpPr>
        <p:spPr>
          <a:xfrm>
            <a:off x="8296398" y="5309002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844" y="5031063"/>
            <a:ext cx="2353094" cy="1041192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7806058" y="4980085"/>
            <a:ext cx="360041" cy="10921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529" y="4322572"/>
            <a:ext cx="519348" cy="3225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529" y="4806099"/>
            <a:ext cx="548888" cy="32254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29" y="5353297"/>
            <a:ext cx="486547" cy="32254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18D8A7F-23A7-4053-886B-FC03EEBE69AA}"/>
              </a:ext>
            </a:extLst>
          </p:cNvPr>
          <p:cNvSpPr/>
          <p:nvPr/>
        </p:nvSpPr>
        <p:spPr>
          <a:xfrm>
            <a:off x="5862868" y="5101402"/>
            <a:ext cx="1218843" cy="8853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56E68B2-9955-4C76-9A05-0414F5DC5E2E}"/>
              </a:ext>
            </a:extLst>
          </p:cNvPr>
          <p:cNvSpPr/>
          <p:nvPr/>
        </p:nvSpPr>
        <p:spPr>
          <a:xfrm>
            <a:off x="6400800" y="2043537"/>
            <a:ext cx="150829" cy="1968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BC23EF-848E-41E7-BBB4-CB24907AA36D}"/>
              </a:ext>
            </a:extLst>
          </p:cNvPr>
          <p:cNvSpPr/>
          <p:nvPr/>
        </p:nvSpPr>
        <p:spPr>
          <a:xfrm>
            <a:off x="7494237" y="2040106"/>
            <a:ext cx="150829" cy="1968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962F2DB5-ED5E-4467-A243-960C730F7FE7}"/>
              </a:ext>
            </a:extLst>
          </p:cNvPr>
          <p:cNvSpPr txBox="1">
            <a:spLocks/>
          </p:cNvSpPr>
          <p:nvPr/>
        </p:nvSpPr>
        <p:spPr>
          <a:xfrm>
            <a:off x="140141" y="1182161"/>
            <a:ext cx="4912626" cy="66752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096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779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33513" indent="-355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7525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두 개의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Input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(Left, Right)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대해 공통으로 갖고 있는  필드를 기준으로 컬럼을 결합합니다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좌측 설정창에서 공통 필드를 설정할 수 있습니다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endParaRPr 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1197C16B-E66A-4260-929E-95362EFCC315}"/>
              </a:ext>
            </a:extLst>
          </p:cNvPr>
          <p:cNvSpPr txBox="1">
            <a:spLocks/>
          </p:cNvSpPr>
          <p:nvPr/>
        </p:nvSpPr>
        <p:spPr>
          <a:xfrm>
            <a:off x="723607" y="3636821"/>
            <a:ext cx="5866513" cy="20222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096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779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33513" indent="-355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7525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Output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으로 나올 필드를 선택합니다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.</a:t>
            </a:r>
            <a:endParaRPr lang="en-US" sz="12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0416C08-A243-4579-B207-6404359DA108}"/>
              </a:ext>
            </a:extLst>
          </p:cNvPr>
          <p:cNvSpPr txBox="1">
            <a:spLocks/>
          </p:cNvSpPr>
          <p:nvPr/>
        </p:nvSpPr>
        <p:spPr>
          <a:xfrm>
            <a:off x="732667" y="4015778"/>
            <a:ext cx="4490503" cy="22480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096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779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33513" indent="-355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7525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Output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옵션</a:t>
            </a:r>
            <a:r>
              <a:rPr 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: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E7D112D-E6EE-4551-9496-FA46BBC2ED7E}"/>
              </a:ext>
            </a:extLst>
          </p:cNvPr>
          <p:cNvSpPr/>
          <p:nvPr/>
        </p:nvSpPr>
        <p:spPr>
          <a:xfrm>
            <a:off x="5598940" y="1463213"/>
            <a:ext cx="1136421" cy="1995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A39E341-328F-4B4A-95EC-5F2E558CEF09}"/>
              </a:ext>
            </a:extLst>
          </p:cNvPr>
          <p:cNvSpPr/>
          <p:nvPr/>
        </p:nvSpPr>
        <p:spPr>
          <a:xfrm>
            <a:off x="5743287" y="1895575"/>
            <a:ext cx="1938993" cy="5011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234EC0E-DE13-467D-8BCA-5B5933F682A1}"/>
              </a:ext>
            </a:extLst>
          </p:cNvPr>
          <p:cNvSpPr/>
          <p:nvPr/>
        </p:nvSpPr>
        <p:spPr>
          <a:xfrm>
            <a:off x="5843967" y="3338978"/>
            <a:ext cx="2753278" cy="14870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FE27B12E-C512-482D-BDB8-6855DCE00899}"/>
              </a:ext>
            </a:extLst>
          </p:cNvPr>
          <p:cNvSpPr txBox="1">
            <a:spLocks/>
          </p:cNvSpPr>
          <p:nvPr/>
        </p:nvSpPr>
        <p:spPr>
          <a:xfrm>
            <a:off x="839300" y="4373330"/>
            <a:ext cx="4490503" cy="15196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096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779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33513" indent="-355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7525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L Output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공통 필드에서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“L”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에 연결된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Input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파일에만 있는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            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데이터 값</a:t>
            </a:r>
            <a:endParaRPr lang="en-US" sz="12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J Output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공통 필드에서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두 개의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Input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파일 모두에 포함된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            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데이터 값</a:t>
            </a:r>
            <a:endParaRPr lang="en-US" sz="12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R Output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공통 필드에서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“R”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에 연결된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Input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파일에만 있는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             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데이터 값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marL="355600" lvl="1" indent="0">
              <a:spcBef>
                <a:spcPts val="600"/>
              </a:spcBef>
              <a:buFont typeface="Arial" pitchFamily="34" charset="0"/>
              <a:buNone/>
            </a:pPr>
            <a:endParaRPr lang="en-US" sz="12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6298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590" y="1245630"/>
            <a:ext cx="3286385" cy="132337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590" y="2740448"/>
            <a:ext cx="3286385" cy="134409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590" y="4241382"/>
            <a:ext cx="3286385" cy="14516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Union</a:t>
            </a:r>
          </a:p>
        </p:txBody>
      </p:sp>
      <p:sp>
        <p:nvSpPr>
          <p:cNvPr id="11" name="Oval 10"/>
          <p:cNvSpPr/>
          <p:nvPr/>
        </p:nvSpPr>
        <p:spPr>
          <a:xfrm>
            <a:off x="6769420" y="1421148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3" name="Oval 12"/>
          <p:cNvSpPr/>
          <p:nvPr/>
        </p:nvSpPr>
        <p:spPr>
          <a:xfrm>
            <a:off x="6786883" y="2940713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7" name="Oval 16"/>
          <p:cNvSpPr/>
          <p:nvPr/>
        </p:nvSpPr>
        <p:spPr>
          <a:xfrm>
            <a:off x="6769419" y="4385027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86444" y="1486043"/>
            <a:ext cx="1157256" cy="1851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607279" y="2985584"/>
            <a:ext cx="1136421" cy="1995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607279" y="4471919"/>
            <a:ext cx="1136421" cy="1995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84F5C3E-C2D1-4EB7-9372-B3C447DC4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38" y="2199549"/>
            <a:ext cx="4843829" cy="2956913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endParaRPr lang="en-US" sz="1200" dirty="0"/>
          </a:p>
          <a:p>
            <a:pPr marL="0" indent="0">
              <a:spcBef>
                <a:spcPts val="600"/>
              </a:spcBef>
              <a:buNone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 간 기준 필드 설정 옵션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1200" dirty="0"/>
              <a:t>:</a:t>
            </a:r>
            <a:endParaRPr lang="en-US" sz="1400" dirty="0"/>
          </a:p>
          <a:p>
            <a:pPr marL="355600" lvl="1" indent="0">
              <a:spcBef>
                <a:spcPts val="600"/>
              </a:spcBef>
              <a:buNone/>
            </a:pPr>
            <a:r>
              <a:rPr lang="ko-KR" altLang="en-US" sz="1200" dirty="0"/>
              <a:t>       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파일에서 같은 이름의 필드를 동일한 것으로 간주하여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5600" lvl="1" indent="0">
              <a:spcBef>
                <a:spcPts val="600"/>
              </a:spcBef>
              <a:buNone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결합</a:t>
            </a:r>
            <a:endParaRPr 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5600" lvl="1" indent="0">
              <a:spcBef>
                <a:spcPts val="600"/>
              </a:spcBef>
              <a:buNone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5600" lvl="1" indent="0">
              <a:spcBef>
                <a:spcPts val="600"/>
              </a:spcBef>
              <a:buNone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파일에서 동일한 위치에 있는 필드들을 같은 필드로                   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355600" lvl="1" indent="0">
              <a:spcBef>
                <a:spcPts val="600"/>
              </a:spcBef>
              <a:buNone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간주하여 결합</a:t>
            </a:r>
            <a:endParaRPr 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spcBef>
                <a:spcPts val="600"/>
              </a:spcBef>
            </a:pPr>
            <a:endParaRPr 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5600" lvl="1" indent="0">
              <a:spcBef>
                <a:spcPts val="600"/>
              </a:spcBef>
              <a:buNone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파일에서 상응되는 필드를 직접 맵핑 시켜 결합</a:t>
            </a:r>
            <a:endParaRPr 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spcBef>
                <a:spcPts val="600"/>
              </a:spcBef>
            </a:pPr>
            <a:endParaRPr lang="en-US" sz="1100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69874F3-F606-4C71-BE86-B725B514D649}"/>
              </a:ext>
            </a:extLst>
          </p:cNvPr>
          <p:cNvSpPr txBox="1">
            <a:spLocks/>
          </p:cNvSpPr>
          <p:nvPr/>
        </p:nvSpPr>
        <p:spPr>
          <a:xfrm>
            <a:off x="140141" y="1182161"/>
            <a:ext cx="4912626" cy="66752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096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779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33513" indent="-355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7525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두 개 이상의 데이터 파일에 대해 동일한 필드를 기준으로 로우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(row)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결합합니다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필드 옵션은 좌측창에서 설정할 수 있습니다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endParaRPr 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4D0F97A-13B2-49F2-B217-252024B365CE}"/>
              </a:ext>
            </a:extLst>
          </p:cNvPr>
          <p:cNvGrpSpPr/>
          <p:nvPr/>
        </p:nvGrpSpPr>
        <p:grpSpPr>
          <a:xfrm>
            <a:off x="625431" y="2708592"/>
            <a:ext cx="216087" cy="1786971"/>
            <a:chOff x="757404" y="2985584"/>
            <a:chExt cx="216087" cy="1786971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4381022-4326-4DF2-99FB-0E9F1EA72526}"/>
                </a:ext>
              </a:extLst>
            </p:cNvPr>
            <p:cNvSpPr/>
            <p:nvPr/>
          </p:nvSpPr>
          <p:spPr>
            <a:xfrm>
              <a:off x="757404" y="2985584"/>
              <a:ext cx="211015" cy="202223"/>
            </a:xfrm>
            <a:prstGeom prst="ellipse">
              <a:avLst/>
            </a:prstGeom>
            <a:solidFill>
              <a:srgbClr val="0070C0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2880" rtlCol="0" anchor="t" anchorCtr="0"/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</a:rPr>
                <a:t>1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54A30BA-1237-4757-8795-F69981E5936C}"/>
                </a:ext>
              </a:extLst>
            </p:cNvPr>
            <p:cNvSpPr/>
            <p:nvPr/>
          </p:nvSpPr>
          <p:spPr>
            <a:xfrm>
              <a:off x="762476" y="3777433"/>
              <a:ext cx="211015" cy="202223"/>
            </a:xfrm>
            <a:prstGeom prst="ellipse">
              <a:avLst/>
            </a:prstGeom>
            <a:solidFill>
              <a:srgbClr val="0070C0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2880" rtlCol="0" anchor="t" anchorCtr="0"/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D066163-C535-4F78-B23B-4399DFE2F765}"/>
                </a:ext>
              </a:extLst>
            </p:cNvPr>
            <p:cNvSpPr/>
            <p:nvPr/>
          </p:nvSpPr>
          <p:spPr>
            <a:xfrm>
              <a:off x="757404" y="4570332"/>
              <a:ext cx="211015" cy="202223"/>
            </a:xfrm>
            <a:prstGeom prst="ellipse">
              <a:avLst/>
            </a:prstGeom>
            <a:solidFill>
              <a:srgbClr val="0070C0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2880" rtlCol="0" anchor="t" anchorCtr="0"/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3348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Find and Replace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350" y="1204875"/>
            <a:ext cx="4876799" cy="520433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Input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파일에서 사용자가 지정한 컬럼의 특정 데이터를 다른 데이터로 대체하거나 해당 데이터에 상응하는 데이터를 새로운 컬럼에 추가 합니다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ko-KR" sz="3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7E91E42-06C7-41C7-9F66-018FA872C4FD}"/>
              </a:ext>
            </a:extLst>
          </p:cNvPr>
          <p:cNvSpPr txBox="1">
            <a:spLocks/>
          </p:cNvSpPr>
          <p:nvPr/>
        </p:nvSpPr>
        <p:spPr>
          <a:xfrm>
            <a:off x="327590" y="1922046"/>
            <a:ext cx="5326513" cy="295691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096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779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33513" indent="-355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7525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endParaRPr 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원본 파일은 아이콘의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“F”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변경 정보를 담은 파일은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“R”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연결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변경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컬럼 추가 설정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pPr marL="355600" lvl="1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원본 파일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(F)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특정 데이터를 변경하는 경우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5600" lvl="1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원본 파일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(F)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특정 데이터에 상응하는 데이터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(R)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추가하는 경우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5600" lvl="1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(Excel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Vlookup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 기능과 동일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55600" lvl="1" indent="0">
              <a:spcBef>
                <a:spcPts val="600"/>
              </a:spcBef>
              <a:buNone/>
            </a:pP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변경 필드 및 데이터 설정 옵션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pPr marL="355600" lvl="1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원본 파일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(F)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내 변경할 필드 지정</a:t>
            </a:r>
            <a:endParaRPr 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5600" lvl="1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변경 정보를 담은 파일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(R)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내 변경 데이터 필드 지정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5600" lvl="1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변경 데이터 조건 옵션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23900" lvl="2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앞 부분 일치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일부분 일치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일치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3635115-5A80-4456-BD34-5367B5F7F4F6}"/>
              </a:ext>
            </a:extLst>
          </p:cNvPr>
          <p:cNvGrpSpPr/>
          <p:nvPr/>
        </p:nvGrpSpPr>
        <p:grpSpPr>
          <a:xfrm>
            <a:off x="5365608" y="1204875"/>
            <a:ext cx="3714750" cy="4769926"/>
            <a:chOff x="5255664" y="1204875"/>
            <a:chExt cx="3714750" cy="47699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1283C25-96D8-4B01-9D36-9231D4CCA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5664" y="1204875"/>
              <a:ext cx="3714750" cy="476992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136638C-0AA4-418B-AE57-C099AF91AA26}"/>
                </a:ext>
              </a:extLst>
            </p:cNvPr>
            <p:cNvSpPr/>
            <p:nvPr/>
          </p:nvSpPr>
          <p:spPr>
            <a:xfrm>
              <a:off x="5490802" y="1635117"/>
              <a:ext cx="716901" cy="5738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066ECF1-229E-4292-9476-222A3F938663}"/>
                </a:ext>
              </a:extLst>
            </p:cNvPr>
            <p:cNvSpPr/>
            <p:nvPr/>
          </p:nvSpPr>
          <p:spPr>
            <a:xfrm>
              <a:off x="6479397" y="1647409"/>
              <a:ext cx="2400652" cy="37402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B353AED-881A-4EB0-A9BF-FDB4037D1039}"/>
                </a:ext>
              </a:extLst>
            </p:cNvPr>
            <p:cNvSpPr/>
            <p:nvPr/>
          </p:nvSpPr>
          <p:spPr>
            <a:xfrm>
              <a:off x="6479397" y="2068812"/>
              <a:ext cx="2400652" cy="37402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C54DDF7-D732-4759-8C38-5E6F3F271870}"/>
                </a:ext>
              </a:extLst>
            </p:cNvPr>
            <p:cNvSpPr/>
            <p:nvPr/>
          </p:nvSpPr>
          <p:spPr>
            <a:xfrm>
              <a:off x="5274749" y="1546297"/>
              <a:ext cx="211015" cy="202223"/>
            </a:xfrm>
            <a:prstGeom prst="ellipse">
              <a:avLst/>
            </a:prstGeom>
            <a:solidFill>
              <a:srgbClr val="0070C0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2880" rtlCol="0" anchor="t" anchorCtr="0"/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</a:rPr>
                <a:t>5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307E786-D1E1-4CCE-BC42-15116B128C05}"/>
                </a:ext>
              </a:extLst>
            </p:cNvPr>
            <p:cNvSpPr/>
            <p:nvPr/>
          </p:nvSpPr>
          <p:spPr>
            <a:xfrm>
              <a:off x="6279518" y="2021432"/>
              <a:ext cx="211015" cy="202223"/>
            </a:xfrm>
            <a:prstGeom prst="ellipse">
              <a:avLst/>
            </a:prstGeom>
            <a:solidFill>
              <a:srgbClr val="0070C0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2880" rtlCol="0" anchor="t" anchorCtr="0"/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B1F71E3-FEEE-45B1-B3A7-2CA292E8BFB2}"/>
                </a:ext>
              </a:extLst>
            </p:cNvPr>
            <p:cNvSpPr/>
            <p:nvPr/>
          </p:nvSpPr>
          <p:spPr>
            <a:xfrm>
              <a:off x="6279518" y="1602054"/>
              <a:ext cx="211015" cy="202223"/>
            </a:xfrm>
            <a:prstGeom prst="ellipse">
              <a:avLst/>
            </a:prstGeom>
            <a:solidFill>
              <a:srgbClr val="0070C0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2880" rtlCol="0" anchor="t" anchorCtr="0"/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</a:rPr>
                <a:t>3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132A4AB-F89C-4B48-B136-D95D8C446631}"/>
                </a:ext>
              </a:extLst>
            </p:cNvPr>
            <p:cNvSpPr/>
            <p:nvPr/>
          </p:nvSpPr>
          <p:spPr>
            <a:xfrm>
              <a:off x="5480522" y="2909738"/>
              <a:ext cx="1325631" cy="15558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0D4B0A0-D8B9-42BA-A730-73482130947A}"/>
                </a:ext>
              </a:extLst>
            </p:cNvPr>
            <p:cNvSpPr/>
            <p:nvPr/>
          </p:nvSpPr>
          <p:spPr>
            <a:xfrm>
              <a:off x="5480521" y="3508122"/>
              <a:ext cx="1325631" cy="15558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FE54728-3E6C-4097-B99B-703EBD10FD47}"/>
                </a:ext>
              </a:extLst>
            </p:cNvPr>
            <p:cNvSpPr/>
            <p:nvPr/>
          </p:nvSpPr>
          <p:spPr>
            <a:xfrm>
              <a:off x="5262586" y="2886420"/>
              <a:ext cx="211015" cy="202223"/>
            </a:xfrm>
            <a:prstGeom prst="ellipse">
              <a:avLst/>
            </a:prstGeom>
            <a:solidFill>
              <a:srgbClr val="0070C0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2880" rtlCol="0" anchor="t" anchorCtr="0"/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</a:rPr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0CC7DBC-4C95-4D16-9AF7-4979E10EDC75}"/>
                </a:ext>
              </a:extLst>
            </p:cNvPr>
            <p:cNvSpPr/>
            <p:nvPr/>
          </p:nvSpPr>
          <p:spPr>
            <a:xfrm>
              <a:off x="5255664" y="3484804"/>
              <a:ext cx="211015" cy="202223"/>
            </a:xfrm>
            <a:prstGeom prst="ellipse">
              <a:avLst/>
            </a:prstGeom>
            <a:solidFill>
              <a:srgbClr val="0070C0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2880" rtlCol="0" anchor="t" anchorCtr="0"/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</a:rPr>
                <a:t>2</a:t>
              </a: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3E162FCF-266C-4A45-83EA-797A93C27E85}"/>
              </a:ext>
            </a:extLst>
          </p:cNvPr>
          <p:cNvSpPr/>
          <p:nvPr/>
        </p:nvSpPr>
        <p:spPr>
          <a:xfrm>
            <a:off x="448869" y="2826543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D893258-5795-41C3-AEB0-3C74CB0FF81C}"/>
              </a:ext>
            </a:extLst>
          </p:cNvPr>
          <p:cNvSpPr/>
          <p:nvPr/>
        </p:nvSpPr>
        <p:spPr>
          <a:xfrm>
            <a:off x="448869" y="3198279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D8A0946-810B-4E7B-83F2-C901A70E5C07}"/>
              </a:ext>
            </a:extLst>
          </p:cNvPr>
          <p:cNvSpPr/>
          <p:nvPr/>
        </p:nvSpPr>
        <p:spPr>
          <a:xfrm>
            <a:off x="448868" y="4436764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DF2607C-74C7-4978-9654-93B7D6000CAC}"/>
              </a:ext>
            </a:extLst>
          </p:cNvPr>
          <p:cNvSpPr/>
          <p:nvPr/>
        </p:nvSpPr>
        <p:spPr>
          <a:xfrm>
            <a:off x="448867" y="4796721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BD23FAA-9E41-40FE-B1FC-771637A0C797}"/>
              </a:ext>
            </a:extLst>
          </p:cNvPr>
          <p:cNvSpPr/>
          <p:nvPr/>
        </p:nvSpPr>
        <p:spPr>
          <a:xfrm>
            <a:off x="448866" y="5156678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96209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Parse &amp; Transform Palettes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062000"/>
            <a:ext cx="4279899" cy="5062575"/>
          </a:xfrm>
        </p:spPr>
        <p:txBody>
          <a:bodyPr/>
          <a:lstStyle/>
          <a:p>
            <a:pPr>
              <a:spcBef>
                <a:spcPts val="600"/>
              </a:spcBef>
            </a:pPr>
            <a:endParaRPr lang="en-US" sz="1200" dirty="0"/>
          </a:p>
          <a:p>
            <a:pPr lvl="3">
              <a:spcBef>
                <a:spcPts val="600"/>
              </a:spcBef>
            </a:pPr>
            <a:endParaRPr lang="en-US" sz="1000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573049"/>
              </p:ext>
            </p:extLst>
          </p:nvPr>
        </p:nvGraphicFramePr>
        <p:xfrm>
          <a:off x="454024" y="1582749"/>
          <a:ext cx="8232776" cy="833698"/>
        </p:xfrm>
        <a:graphic>
          <a:graphicData uri="http://schemas.openxmlformats.org/drawingml/2006/table">
            <a:tbl>
              <a:tblPr/>
              <a:tblGrid>
                <a:gridCol w="1155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41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3698">
                <a:tc>
                  <a:txBody>
                    <a:bodyPr/>
                    <a:lstStyle/>
                    <a:p>
                      <a:pPr fontAlgn="ctr"/>
                      <a:endParaRPr lang="en-US" sz="1200" dirty="0">
                        <a:effectLst/>
                      </a:endParaRPr>
                    </a:p>
                  </a:txBody>
                  <a:tcPr marL="180000" marR="21390" marT="21390" marB="2139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b="1" baseline="0" dirty="0">
                          <a:effectLst/>
                        </a:rPr>
                        <a:t> Summarize</a:t>
                      </a:r>
                      <a:endParaRPr lang="en-US" sz="1200" dirty="0">
                        <a:effectLst/>
                      </a:endParaRPr>
                    </a:p>
                  </a:txBody>
                  <a:tcPr marL="180000" marR="21390" marT="21390" marB="2139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ts val="6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Summarise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는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Input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데이터를 조건에 맞게 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Grouping/Aggregation,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합산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Count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등의 기능을 포함합니다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0" marR="21390" marT="21390" marB="2139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48" y="1694798"/>
            <a:ext cx="6191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954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85F1FD-F11D-40F7-81F6-8B37BD2C8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653" y="3642970"/>
            <a:ext cx="1317778" cy="25246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58527B-CC2C-4CDF-86DF-B490DC2C5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9978" y="1132449"/>
            <a:ext cx="3375839" cy="49363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ko-KR" sz="2000" b="0" dirty="0"/>
              <a:t>Parse &amp; Transform Palette</a:t>
            </a:r>
            <a:br>
              <a:rPr lang="en-GB" altLang="ko-KR" b="0" dirty="0"/>
            </a:br>
            <a:r>
              <a:rPr lang="en-GB" altLang="ko-KR" b="0" dirty="0"/>
              <a:t>: </a:t>
            </a:r>
            <a:r>
              <a:rPr lang="en-GB" dirty="0"/>
              <a:t>Summarise</a:t>
            </a:r>
          </a:p>
        </p:txBody>
      </p:sp>
      <p:sp>
        <p:nvSpPr>
          <p:cNvPr id="11" name="Oval 10"/>
          <p:cNvSpPr/>
          <p:nvPr/>
        </p:nvSpPr>
        <p:spPr>
          <a:xfrm>
            <a:off x="7401880" y="3691700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3" name="Oval 12"/>
          <p:cNvSpPr/>
          <p:nvPr/>
        </p:nvSpPr>
        <p:spPr>
          <a:xfrm>
            <a:off x="6358791" y="4761921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7" name="Oval 16"/>
          <p:cNvSpPr/>
          <p:nvPr/>
        </p:nvSpPr>
        <p:spPr>
          <a:xfrm>
            <a:off x="7332723" y="4761922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223000" y="3921919"/>
            <a:ext cx="482599" cy="8120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786883" y="3694398"/>
            <a:ext cx="520697" cy="1995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770653" y="3593286"/>
            <a:ext cx="1377644" cy="25743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CC6E96E-149C-4E06-9E98-B1235326F92E}"/>
              </a:ext>
            </a:extLst>
          </p:cNvPr>
          <p:cNvSpPr txBox="1">
            <a:spLocks/>
          </p:cNvSpPr>
          <p:nvPr/>
        </p:nvSpPr>
        <p:spPr>
          <a:xfrm>
            <a:off x="457201" y="1182161"/>
            <a:ext cx="4533899" cy="66752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096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779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33513" indent="-355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7525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Summarise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Input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조건에 맞게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Grouping/Aggregation,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합산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Count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등의 기능을 포함합니다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EFE247E-98DE-4904-A7D8-A3F6251B9727}"/>
              </a:ext>
            </a:extLst>
          </p:cNvPr>
          <p:cNvSpPr/>
          <p:nvPr/>
        </p:nvSpPr>
        <p:spPr>
          <a:xfrm>
            <a:off x="423061" y="2049897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73D1133-43AA-49A8-B2D8-CD34A2CAC5F9}"/>
              </a:ext>
            </a:extLst>
          </p:cNvPr>
          <p:cNvSpPr/>
          <p:nvPr/>
        </p:nvSpPr>
        <p:spPr>
          <a:xfrm>
            <a:off x="423061" y="2395530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60840CD-98F1-4D30-8242-68BBCAD17080}"/>
              </a:ext>
            </a:extLst>
          </p:cNvPr>
          <p:cNvSpPr/>
          <p:nvPr/>
        </p:nvSpPr>
        <p:spPr>
          <a:xfrm>
            <a:off x="427580" y="3630884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991C96E-FB00-4632-8258-00FCFB43D906}"/>
              </a:ext>
            </a:extLst>
          </p:cNvPr>
          <p:cNvSpPr/>
          <p:nvPr/>
        </p:nvSpPr>
        <p:spPr>
          <a:xfrm>
            <a:off x="642870" y="1965082"/>
            <a:ext cx="4348230" cy="2287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필드 선택 후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Summarise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List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기능 선택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Action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필드별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적용할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Action(Aggregation Method)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예시의 경우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City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Spend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Sum, 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JoinDate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가장 오래된 날짜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JoinDate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가장 최신 날짜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CustomerID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개수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Output Field Name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필드명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Rename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E5F1B08-3A1D-4ADA-8C3D-549FBB8CFE0B}"/>
              </a:ext>
            </a:extLst>
          </p:cNvPr>
          <p:cNvSpPr/>
          <p:nvPr/>
        </p:nvSpPr>
        <p:spPr>
          <a:xfrm>
            <a:off x="6734175" y="3921919"/>
            <a:ext cx="1328738" cy="8120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4872203" y="3489931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40E2F7A-8FD6-4BE9-B8F9-B1D0D6D4E508}"/>
              </a:ext>
            </a:extLst>
          </p:cNvPr>
          <p:cNvSpPr/>
          <p:nvPr/>
        </p:nvSpPr>
        <p:spPr>
          <a:xfrm>
            <a:off x="5798820" y="1650160"/>
            <a:ext cx="640080" cy="1995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336FD94-7026-4C8C-A276-3AA2A797B9F8}"/>
              </a:ext>
            </a:extLst>
          </p:cNvPr>
          <p:cNvCxnSpPr>
            <a:cxnSpLocks/>
            <a:stCxn id="30" idx="2"/>
            <a:endCxn id="29" idx="0"/>
          </p:cNvCxnSpPr>
          <p:nvPr/>
        </p:nvCxnSpPr>
        <p:spPr>
          <a:xfrm>
            <a:off x="6118860" y="1849685"/>
            <a:ext cx="928372" cy="1844713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334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15CEE72-0B5B-4954-9E35-5B78EEC31B55}"/>
              </a:ext>
            </a:extLst>
          </p:cNvPr>
          <p:cNvSpPr/>
          <p:nvPr/>
        </p:nvSpPr>
        <p:spPr>
          <a:xfrm>
            <a:off x="0" y="858589"/>
            <a:ext cx="9139240" cy="5140823"/>
          </a:xfrm>
          <a:prstGeom prst="rect">
            <a:avLst/>
          </a:prstGeom>
          <a:gradFill flip="none" rotWithShape="1">
            <a:gsLst>
              <a:gs pos="43000">
                <a:srgbClr val="000000">
                  <a:alpha val="0"/>
                </a:srgbClr>
              </a:gs>
              <a:gs pos="58000">
                <a:srgbClr val="000000">
                  <a:alpha val="43000"/>
                </a:srgbClr>
              </a:gs>
              <a:gs pos="81000">
                <a:srgbClr val="000000">
                  <a:alpha val="52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/>
            <a:endParaRPr lang="en-GB" sz="1349">
              <a:solidFill>
                <a:prstClr val="white"/>
              </a:solidFill>
              <a:latin typeface="EYInterstate Light"/>
            </a:endParaRPr>
          </a:p>
        </p:txBody>
      </p:sp>
      <p:pic>
        <p:nvPicPr>
          <p:cNvPr id="3" name="Picture Placeholder 7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2504" r="12543"/>
          <a:stretch/>
        </p:blipFill>
        <p:spPr>
          <a:xfrm>
            <a:off x="0" y="-5086"/>
            <a:ext cx="9146016" cy="6863085"/>
          </a:xfrm>
          <a:prstGeom prst="rect">
            <a:avLst/>
          </a:prstGeom>
        </p:spPr>
      </p:pic>
      <p:sp>
        <p:nvSpPr>
          <p:cNvPr id="22" name="Text Placeholder 9"/>
          <p:cNvSpPr txBox="1">
            <a:spLocks/>
          </p:cNvSpPr>
          <p:nvPr/>
        </p:nvSpPr>
        <p:spPr>
          <a:xfrm>
            <a:off x="604909" y="2577859"/>
            <a:ext cx="5484294" cy="1349297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>
              <a:spcBef>
                <a:spcPts val="0"/>
              </a:spcBef>
              <a:buClr>
                <a:srgbClr val="FFE600"/>
              </a:buClr>
              <a:buNone/>
            </a:pPr>
            <a:r>
              <a:rPr lang="en-GB" altLang="ko-KR" sz="3449" dirty="0">
                <a:solidFill>
                  <a:srgbClr val="FFFFFF"/>
                </a:solidFill>
                <a:latin typeface="Georgia" panose="02040502050405020303" pitchFamily="18" charset="0"/>
              </a:rPr>
              <a:t>Training Session</a:t>
            </a:r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AABD4956-C156-422D-87F5-56070A054E3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460938" y="5623370"/>
            <a:ext cx="227291" cy="233241"/>
            <a:chOff x="7110" y="4004"/>
            <a:chExt cx="191" cy="19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CE28868-B201-4179-9885-7392412567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defTabSz="685800" latinLnBrk="1"/>
              <a:endParaRPr lang="en-IN" sz="1349">
                <a:solidFill>
                  <a:srgbClr val="2E2E38"/>
                </a:solidFill>
                <a:latin typeface="EYInterstate Light"/>
              </a:endParaRPr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ACAE0C2-FE3B-42F0-ACAF-ACA15D2DB0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defTabSz="685800" latinLnBrk="1"/>
              <a:endParaRPr lang="en-IN" sz="1349">
                <a:solidFill>
                  <a:srgbClr val="2E2E38"/>
                </a:solidFill>
                <a:latin typeface="EYInterstate Light"/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4F4DA10-898C-4DFF-8015-32CC9780E4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defTabSz="685800" latinLnBrk="1"/>
              <a:endParaRPr lang="en-IN" sz="1349">
                <a:solidFill>
                  <a:srgbClr val="2E2E38"/>
                </a:solidFill>
                <a:latin typeface="EYInterstate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8750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A1910D-7A30-4449-BC6C-0B8BE5E78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Encoding Issue</a:t>
            </a:r>
            <a:endParaRPr lang="ko-KR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40A74F-8353-4CE3-BD3D-65326B371E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581" y="1114176"/>
            <a:ext cx="4038600" cy="280041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[ISSUE]</a:t>
            </a:r>
          </a:p>
          <a:p>
            <a:pPr marL="0" indent="0">
              <a:buNone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1A9622-DA7D-4485-9962-15F11BF277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-129" r="6649" b="365"/>
          <a:stretch/>
        </p:blipFill>
        <p:spPr>
          <a:xfrm>
            <a:off x="526114" y="1418727"/>
            <a:ext cx="3203351" cy="1933919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A1BB867-A7AA-4D86-B359-FD9E03B48D06}"/>
              </a:ext>
            </a:extLst>
          </p:cNvPr>
          <p:cNvSpPr/>
          <p:nvPr/>
        </p:nvSpPr>
        <p:spPr>
          <a:xfrm>
            <a:off x="719796" y="2738797"/>
            <a:ext cx="2137704" cy="6902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46464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7D13BC-44D0-47C0-9D92-9F9CC50CD1B1}"/>
              </a:ext>
            </a:extLst>
          </p:cNvPr>
          <p:cNvSpPr/>
          <p:nvPr/>
        </p:nvSpPr>
        <p:spPr>
          <a:xfrm>
            <a:off x="719796" y="2310285"/>
            <a:ext cx="2137704" cy="102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46464"/>
              </a:solidFill>
            </a:endParaRP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85E975CE-1A5A-48E0-B996-E97A6A121446}"/>
              </a:ext>
            </a:extLst>
          </p:cNvPr>
          <p:cNvSpPr txBox="1">
            <a:spLocks/>
          </p:cNvSpPr>
          <p:nvPr/>
        </p:nvSpPr>
        <p:spPr>
          <a:xfrm>
            <a:off x="4789819" y="1114176"/>
            <a:ext cx="4038600" cy="2612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096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779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33513" indent="-355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7525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[Solution]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Picture 1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2D204EE-D3EF-4375-808D-B8BAEA2D2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879" y="1394217"/>
            <a:ext cx="3203351" cy="19829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E570366-A670-4BC6-A269-9A1BE9D374D9}"/>
              </a:ext>
            </a:extLst>
          </p:cNvPr>
          <p:cNvSpPr/>
          <p:nvPr/>
        </p:nvSpPr>
        <p:spPr>
          <a:xfrm>
            <a:off x="5329896" y="2217467"/>
            <a:ext cx="2097064" cy="102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46464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FED7D5-DCDD-4C42-B8E0-E332E8F29092}"/>
              </a:ext>
            </a:extLst>
          </p:cNvPr>
          <p:cNvSpPr/>
          <p:nvPr/>
        </p:nvSpPr>
        <p:spPr>
          <a:xfrm>
            <a:off x="5309576" y="2738798"/>
            <a:ext cx="2117384" cy="6383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46464"/>
              </a:solidFill>
            </a:endParaRP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DE7542DB-FD2B-4858-9463-714997F949E4}"/>
              </a:ext>
            </a:extLst>
          </p:cNvPr>
          <p:cNvSpPr txBox="1">
            <a:spLocks/>
          </p:cNvSpPr>
          <p:nvPr/>
        </p:nvSpPr>
        <p:spPr>
          <a:xfrm>
            <a:off x="157943" y="3530409"/>
            <a:ext cx="4038600" cy="38304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096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779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33513" indent="-355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7525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6713" lvl="1" indent="0">
              <a:buNone/>
            </a:pP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Encoding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설정과 일치하지 않아, 파일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로드시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문자열 깨짐 오류 발생</a:t>
            </a:r>
          </a:p>
          <a:p>
            <a:pPr marL="0" indent="0">
              <a:buFont typeface="Arial" pitchFamily="34" charset="0"/>
              <a:buNone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0B43DB25-43C2-488C-8843-9B1532FDEFF7}"/>
              </a:ext>
            </a:extLst>
          </p:cNvPr>
          <p:cNvSpPr txBox="1">
            <a:spLocks/>
          </p:cNvSpPr>
          <p:nvPr/>
        </p:nvSpPr>
        <p:spPr>
          <a:xfrm>
            <a:off x="4789819" y="3488854"/>
            <a:ext cx="4038600" cy="4661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096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779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33513" indent="-355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7525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6713" lvl="1" indent="0">
              <a:buNone/>
            </a:pP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Configuration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창에서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Code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Page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변경 (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Unicode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UTF-8)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CF91430-511A-4437-830F-06171C14A9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5449"/>
          <a:stretch/>
        </p:blipFill>
        <p:spPr>
          <a:xfrm>
            <a:off x="526114" y="3986589"/>
            <a:ext cx="3732741" cy="7095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37E77C4-DD96-4B08-BFE8-D285ACC3DC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1342"/>
          <a:stretch/>
        </p:blipFill>
        <p:spPr>
          <a:xfrm>
            <a:off x="526114" y="4972050"/>
            <a:ext cx="3732741" cy="452363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1AA93C30-C630-416B-BEF1-FCD0B0548E0C}"/>
              </a:ext>
            </a:extLst>
          </p:cNvPr>
          <p:cNvSpPr/>
          <p:nvPr/>
        </p:nvSpPr>
        <p:spPr>
          <a:xfrm>
            <a:off x="299604" y="1450208"/>
            <a:ext cx="211015" cy="202223"/>
          </a:xfrm>
          <a:prstGeom prst="ellipse">
            <a:avLst/>
          </a:prstGeom>
          <a:solidFill>
            <a:srgbClr val="F04C3E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7932BAC-8BC4-4989-957D-F390A9DF2B1F}"/>
              </a:ext>
            </a:extLst>
          </p:cNvPr>
          <p:cNvSpPr/>
          <p:nvPr/>
        </p:nvSpPr>
        <p:spPr>
          <a:xfrm>
            <a:off x="299603" y="3979333"/>
            <a:ext cx="211015" cy="202223"/>
          </a:xfrm>
          <a:prstGeom prst="ellipse">
            <a:avLst/>
          </a:prstGeom>
          <a:solidFill>
            <a:srgbClr val="F04C3E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E302824B-8798-4F77-BA85-E3F4E3F85FC4}"/>
              </a:ext>
            </a:extLst>
          </p:cNvPr>
          <p:cNvSpPr txBox="1">
            <a:spLocks/>
          </p:cNvSpPr>
          <p:nvPr/>
        </p:nvSpPr>
        <p:spPr>
          <a:xfrm>
            <a:off x="220254" y="5680787"/>
            <a:ext cx="4351745" cy="658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096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779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33513" indent="-355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7525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6713" lvl="1" indent="0">
              <a:buNone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적요 내 입력된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Enter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라인이 끊기거나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marL="366713" lvl="1" indent="0">
              <a:buNone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적요 내 추가적으로 입력된 필드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구분자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기호로 오류 발생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66713" lvl="1" indent="0">
              <a:buNone/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34466307-2B1A-4B7B-AA86-DE640B337226}"/>
              </a:ext>
            </a:extLst>
          </p:cNvPr>
          <p:cNvSpPr/>
          <p:nvPr/>
        </p:nvSpPr>
        <p:spPr>
          <a:xfrm>
            <a:off x="4196543" y="2217467"/>
            <a:ext cx="488579" cy="432385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B2CF1C79-7BCB-41C9-9D36-FCE4E80E5B2D}"/>
              </a:ext>
            </a:extLst>
          </p:cNvPr>
          <p:cNvSpPr/>
          <p:nvPr/>
        </p:nvSpPr>
        <p:spPr>
          <a:xfrm>
            <a:off x="4440832" y="4425415"/>
            <a:ext cx="488579" cy="432385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15CFC777-ABC1-493D-813B-42AF863FF6CF}"/>
              </a:ext>
            </a:extLst>
          </p:cNvPr>
          <p:cNvSpPr txBox="1">
            <a:spLocks/>
          </p:cNvSpPr>
          <p:nvPr/>
        </p:nvSpPr>
        <p:spPr>
          <a:xfrm>
            <a:off x="4747987" y="4701405"/>
            <a:ext cx="4038600" cy="658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096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77913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33513" indent="-355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7525" indent="-354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6713" lvl="1" indent="0">
              <a:buNone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적요 내 입력된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Enter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추가로 입력 된 구분자를 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Cleansing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해줍니다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DCC3913-82DD-49D7-8766-C1F4B516FB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736"/>
          <a:stretch/>
        </p:blipFill>
        <p:spPr>
          <a:xfrm>
            <a:off x="5095680" y="4295855"/>
            <a:ext cx="3732739" cy="31725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074C89-FBC4-4FDB-A3BD-3A742AF32A4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8521"/>
          <a:stretch/>
        </p:blipFill>
        <p:spPr>
          <a:xfrm>
            <a:off x="526114" y="4696129"/>
            <a:ext cx="3732741" cy="23210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8DDE2B3-BE26-4BEB-986A-C0D75A33FE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618" y="5423617"/>
            <a:ext cx="3732741" cy="24490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A7F6BA57-4449-40C3-B6AE-27704F55F96D}"/>
              </a:ext>
            </a:extLst>
          </p:cNvPr>
          <p:cNvSpPr/>
          <p:nvPr/>
        </p:nvSpPr>
        <p:spPr>
          <a:xfrm>
            <a:off x="4823903" y="1454993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DD77EB5-A0A9-407B-8969-F8790B62A951}"/>
              </a:ext>
            </a:extLst>
          </p:cNvPr>
          <p:cNvSpPr/>
          <p:nvPr/>
        </p:nvSpPr>
        <p:spPr>
          <a:xfrm>
            <a:off x="4823903" y="4139668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17634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15CEE72-0B5B-4954-9E35-5B78EEC31B55}"/>
              </a:ext>
            </a:extLst>
          </p:cNvPr>
          <p:cNvSpPr/>
          <p:nvPr/>
        </p:nvSpPr>
        <p:spPr>
          <a:xfrm>
            <a:off x="0" y="858589"/>
            <a:ext cx="9139240" cy="5140823"/>
          </a:xfrm>
          <a:prstGeom prst="rect">
            <a:avLst/>
          </a:prstGeom>
          <a:gradFill flip="none" rotWithShape="1">
            <a:gsLst>
              <a:gs pos="43000">
                <a:srgbClr val="000000">
                  <a:alpha val="0"/>
                </a:srgbClr>
              </a:gs>
              <a:gs pos="58000">
                <a:srgbClr val="000000">
                  <a:alpha val="43000"/>
                </a:srgbClr>
              </a:gs>
              <a:gs pos="81000">
                <a:srgbClr val="000000">
                  <a:alpha val="52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/>
            <a:endParaRPr lang="en-GB" sz="1349">
              <a:solidFill>
                <a:prstClr val="white"/>
              </a:solidFill>
              <a:latin typeface="EYInterstate Light"/>
            </a:endParaRPr>
          </a:p>
        </p:txBody>
      </p:sp>
      <p:pic>
        <p:nvPicPr>
          <p:cNvPr id="3" name="Picture Placeholder 7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2504" r="12543"/>
          <a:stretch/>
        </p:blipFill>
        <p:spPr>
          <a:xfrm>
            <a:off x="1" y="0"/>
            <a:ext cx="9139240" cy="6858000"/>
          </a:xfrm>
          <a:prstGeom prst="rect">
            <a:avLst/>
          </a:prstGeom>
        </p:spPr>
      </p:pic>
      <p:sp>
        <p:nvSpPr>
          <p:cNvPr id="22" name="Text Placeholder 9"/>
          <p:cNvSpPr txBox="1">
            <a:spLocks/>
          </p:cNvSpPr>
          <p:nvPr/>
        </p:nvSpPr>
        <p:spPr>
          <a:xfrm>
            <a:off x="604909" y="2577859"/>
            <a:ext cx="5484294" cy="1349297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>
              <a:spcBef>
                <a:spcPts val="0"/>
              </a:spcBef>
              <a:buClr>
                <a:srgbClr val="FFE600"/>
              </a:buClr>
              <a:buNone/>
            </a:pPr>
            <a:r>
              <a:rPr lang="en-GB" sz="3449" dirty="0">
                <a:solidFill>
                  <a:srgbClr val="FFFFFF"/>
                </a:solidFill>
                <a:latin typeface="Georgia" panose="02040502050405020303" pitchFamily="18" charset="0"/>
              </a:rPr>
              <a:t>Introduction</a:t>
            </a:r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AABD4956-C156-422D-87F5-56070A054E3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460938" y="5623370"/>
            <a:ext cx="227291" cy="233241"/>
            <a:chOff x="7110" y="4004"/>
            <a:chExt cx="191" cy="19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CE28868-B201-4179-9885-7392412567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defTabSz="685800" latinLnBrk="1"/>
              <a:endParaRPr lang="en-IN" sz="1349">
                <a:solidFill>
                  <a:srgbClr val="2E2E38"/>
                </a:solidFill>
                <a:latin typeface="EYInterstate Light"/>
              </a:endParaRPr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ACAE0C2-FE3B-42F0-ACAF-ACA15D2DB0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defTabSz="685800" latinLnBrk="1"/>
              <a:endParaRPr lang="en-IN" sz="1349">
                <a:solidFill>
                  <a:srgbClr val="2E2E38"/>
                </a:solidFill>
                <a:latin typeface="EYInterstate Light"/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4F4DA10-898C-4DFF-8015-32CC9780E4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defTabSz="685800" latinLnBrk="1"/>
              <a:endParaRPr lang="en-IN" sz="1349">
                <a:solidFill>
                  <a:srgbClr val="2E2E38"/>
                </a:solidFill>
                <a:latin typeface="EYInterstate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6895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4F1F-E5CA-416F-A946-837FA3871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Training Session</a:t>
            </a:r>
            <a:endParaRPr lang="ko-KR" alt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82E5197-A99C-4A9D-82E7-466B6BCD9F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3742063"/>
              </p:ext>
            </p:extLst>
          </p:nvPr>
        </p:nvGraphicFramePr>
        <p:xfrm>
          <a:off x="785433" y="1829198"/>
          <a:ext cx="7337510" cy="343415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979567">
                  <a:extLst>
                    <a:ext uri="{9D8B030D-6E8A-4147-A177-3AD203B41FA5}">
                      <a16:colId xmlns:a16="http://schemas.microsoft.com/office/drawing/2014/main" val="1685775432"/>
                    </a:ext>
                  </a:extLst>
                </a:gridCol>
                <a:gridCol w="6357943">
                  <a:extLst>
                    <a:ext uri="{9D8B030D-6E8A-4147-A177-3AD203B41FA5}">
                      <a16:colId xmlns:a16="http://schemas.microsoft.com/office/drawing/2014/main" val="2274996839"/>
                    </a:ext>
                  </a:extLst>
                </a:gridCol>
              </a:tblGrid>
              <a:tr h="55627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ko-KR" sz="200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</a:t>
                      </a:r>
                      <a:endParaRPr lang="ko-KR" altLang="en-US" sz="200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JE Selection</a:t>
                      </a:r>
                      <a:endParaRPr lang="ko-KR" alt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94854017"/>
                  </a:ext>
                </a:extLst>
              </a:tr>
              <a:tr h="1033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sng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altLang="ko-KR" sz="2000" b="0" i="0" u="sng" strike="noStrike" dirty="0">
                        <a:solidFill>
                          <a:srgbClr val="0563C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전표와 시산의 정합성</a:t>
                      </a:r>
                      <a:r>
                        <a:rPr lang="ko-KR" alt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을 확인하기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731662"/>
                  </a:ext>
                </a:extLst>
              </a:tr>
              <a:tr h="883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sng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altLang="ko-KR" sz="2000" b="0" i="0" u="sng" strike="noStrike" dirty="0">
                        <a:solidFill>
                          <a:srgbClr val="0563C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2015</a:t>
                      </a:r>
                      <a:r>
                        <a:rPr lang="ko-KR" altLang="en-US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ko-KR" altLang="en-US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ko-KR" altLang="en-US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일 이후에 발생하여 </a:t>
                      </a:r>
                      <a:r>
                        <a:rPr lang="en-US" altLang="ko-KR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2014</a:t>
                      </a:r>
                      <a:r>
                        <a:rPr lang="ko-KR" altLang="en-US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r>
                        <a:rPr lang="ko-KR" altLang="en-US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  <a:r>
                        <a:rPr lang="ko-KR" altLang="en-US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일 이전에 반영된 분개 중 </a:t>
                      </a:r>
                      <a:r>
                        <a:rPr lang="en-US" altLang="ko-KR" sz="200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</a:t>
                      </a:r>
                      <a:r>
                        <a:rPr lang="ko-KR" altLang="en-US" sz="200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금액을 초과하는 분개</a:t>
                      </a:r>
                      <a:r>
                        <a:rPr lang="en-US" altLang="ko-KR" sz="200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(TE: 1,000,000)</a:t>
                      </a:r>
                      <a:r>
                        <a:rPr lang="en-US" altLang="ko-KR" sz="2000" b="0" i="0" u="sng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ko-KR" alt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13770085"/>
                  </a:ext>
                </a:extLst>
              </a:tr>
              <a:tr h="883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sng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i="0" u="sng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위의</a:t>
                      </a:r>
                      <a:r>
                        <a:rPr lang="ko-KR" altLang="en-US" sz="2000" b="0" i="0" u="sng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2000" b="0" i="0" u="sng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 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의 조건을 만족하는 </a:t>
                      </a:r>
                      <a:r>
                        <a:rPr lang="ko-KR" alt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전표 </a:t>
                      </a:r>
                      <a:r>
                        <a:rPr lang="en-US" altLang="ko-KR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SET</a:t>
                      </a:r>
                      <a:r>
                        <a:rPr lang="ko-KR" alt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를 추출</a:t>
                      </a:r>
                    </a:p>
                    <a:p>
                      <a:pPr algn="l" fontAlgn="ctr"/>
                      <a:endParaRPr lang="ko-KR" alt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41381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6315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CB219-E3BF-4AD4-8BC7-77FACCF83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62" y="369002"/>
            <a:ext cx="5192022" cy="466151"/>
          </a:xfrm>
        </p:spPr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Set</a:t>
            </a:r>
            <a:endParaRPr lang="ko-KR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A74E0-B7CA-4856-8366-E399234B8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727" y="2298839"/>
            <a:ext cx="6964545" cy="226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60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6B83E-6AE3-4C64-BE4E-13627C6BD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fields</a:t>
            </a:r>
            <a:endParaRPr lang="ko-KR" alt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180B9B1-96AA-41E1-B71A-878E3CE8CF7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5300" y="2006441"/>
          <a:ext cx="3398520" cy="3535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2700">
                  <a:extLst>
                    <a:ext uri="{9D8B030D-6E8A-4147-A177-3AD203B41FA5}">
                      <a16:colId xmlns:a16="http://schemas.microsoft.com/office/drawing/2014/main" val="2726738548"/>
                    </a:ext>
                  </a:extLst>
                </a:gridCol>
                <a:gridCol w="2115820">
                  <a:extLst>
                    <a:ext uri="{9D8B030D-6E8A-4147-A177-3AD203B41FA5}">
                      <a16:colId xmlns:a16="http://schemas.microsoft.com/office/drawing/2014/main" val="4176969455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필드명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데이터 예시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9361509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작성일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20180201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6932170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회계일자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20180101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0783273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전표번호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20180101012005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3376735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전표라인번호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6201066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계정코드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130032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31798817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차대변구분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차변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1010070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차변금액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원화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477246000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58822237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대변금액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원화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1444925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적요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IFRS 9 </a:t>
                      </a:r>
                      <a:r>
                        <a:rPr lang="ko-KR" altLang="en-US" sz="1000" u="none" strike="noStrike" dirty="0">
                          <a:effectLst/>
                        </a:rPr>
                        <a:t>충당금 반영효과</a:t>
                      </a:r>
                      <a:r>
                        <a:rPr lang="en-US" altLang="ko-KR" sz="1000" u="none" strike="noStrike" dirty="0">
                          <a:effectLst/>
                        </a:rPr>
                        <a:t>(16</a:t>
                      </a:r>
                      <a:r>
                        <a:rPr lang="ko-KR" altLang="en-US" sz="1000" u="none" strike="noStrike" dirty="0">
                          <a:effectLst/>
                        </a:rPr>
                        <a:t>년</a:t>
                      </a:r>
                      <a:r>
                        <a:rPr lang="en-US" altLang="ko-KR" sz="1000" u="none" strike="noStrike" dirty="0">
                          <a:effectLst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6192676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작성부서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재무기획팀</a:t>
                      </a:r>
                      <a:r>
                        <a:rPr lang="en-US" altLang="ko-KR" sz="1000" u="none" strike="noStrike">
                          <a:effectLst/>
                        </a:rPr>
                        <a:t>(012)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1499327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작성자</a:t>
                      </a:r>
                      <a:r>
                        <a:rPr lang="en-US" sz="1000" u="none" strike="noStrike">
                          <a:effectLst/>
                        </a:rPr>
                        <a:t>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1711370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74674694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작성자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이유형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3889473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결의일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20180206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5412490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결의자</a:t>
                      </a:r>
                      <a:r>
                        <a:rPr lang="en-US" sz="1000" u="none" strike="noStrike">
                          <a:effectLst/>
                        </a:rPr>
                        <a:t>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1710320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4716222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전표구분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자동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4652754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A3936C0-7CCD-4ED6-8610-D3B4A3174A2B}"/>
              </a:ext>
            </a:extLst>
          </p:cNvPr>
          <p:cNvGraphicFramePr>
            <a:graphicFrameLocks noGrp="1"/>
          </p:cNvGraphicFramePr>
          <p:nvPr/>
        </p:nvGraphicFramePr>
        <p:xfrm>
          <a:off x="5143502" y="1960720"/>
          <a:ext cx="3322318" cy="17197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11505">
                  <a:extLst>
                    <a:ext uri="{9D8B030D-6E8A-4147-A177-3AD203B41FA5}">
                      <a16:colId xmlns:a16="http://schemas.microsoft.com/office/drawing/2014/main" val="273753899"/>
                    </a:ext>
                  </a:extLst>
                </a:gridCol>
                <a:gridCol w="1810813">
                  <a:extLst>
                    <a:ext uri="{9D8B030D-6E8A-4147-A177-3AD203B41FA5}">
                      <a16:colId xmlns:a16="http://schemas.microsoft.com/office/drawing/2014/main" val="3297304368"/>
                    </a:ext>
                  </a:extLst>
                </a:gridCol>
              </a:tblGrid>
              <a:tr h="20078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필드명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데이터 예시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02464518"/>
                  </a:ext>
                </a:extLst>
              </a:tr>
              <a:tr h="2531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GL Account Number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110019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38042790"/>
                  </a:ext>
                </a:extLst>
              </a:tr>
              <a:tr h="2531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GL Account Name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현금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83883279"/>
                  </a:ext>
                </a:extLst>
              </a:tr>
              <a:tr h="2531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Account Type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1.Asset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10078497"/>
                  </a:ext>
                </a:extLst>
              </a:tr>
              <a:tr h="2531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Account Sub Type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Ⅰ. </a:t>
                      </a:r>
                      <a:r>
                        <a:rPr lang="ko-KR" altLang="en-US" sz="1000" u="none" strike="noStrike">
                          <a:effectLst/>
                        </a:rPr>
                        <a:t>현 금 및 예 치 금  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00520053"/>
                  </a:ext>
                </a:extLst>
              </a:tr>
              <a:tr h="2531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Account Class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1. </a:t>
                      </a:r>
                      <a:r>
                        <a:rPr lang="ko-KR" altLang="en-US" sz="1000" u="none" strike="noStrike">
                          <a:effectLst/>
                        </a:rPr>
                        <a:t>현 금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6950555"/>
                  </a:ext>
                </a:extLst>
              </a:tr>
              <a:tr h="2531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Account Sub Class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 </a:t>
                      </a:r>
                      <a:r>
                        <a:rPr lang="en-US" altLang="ko-KR" sz="1000" u="none" strike="noStrike" dirty="0">
                          <a:effectLst/>
                        </a:rPr>
                        <a:t>(1) </a:t>
                      </a:r>
                      <a:r>
                        <a:rPr lang="ko-KR" altLang="en-US" sz="1000" u="none" strike="noStrike" dirty="0">
                          <a:effectLst/>
                        </a:rPr>
                        <a:t>예금은행예치금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2714892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842E1D3-F37D-4C4B-9E01-78A0BDCD10EA}"/>
              </a:ext>
            </a:extLst>
          </p:cNvPr>
          <p:cNvGraphicFramePr>
            <a:graphicFrameLocks noGrp="1"/>
          </p:cNvGraphicFramePr>
          <p:nvPr/>
        </p:nvGraphicFramePr>
        <p:xfrm>
          <a:off x="5143502" y="4180840"/>
          <a:ext cx="3322318" cy="6629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11505">
                  <a:extLst>
                    <a:ext uri="{9D8B030D-6E8A-4147-A177-3AD203B41FA5}">
                      <a16:colId xmlns:a16="http://schemas.microsoft.com/office/drawing/2014/main" val="3871444769"/>
                    </a:ext>
                  </a:extLst>
                </a:gridCol>
                <a:gridCol w="1810813">
                  <a:extLst>
                    <a:ext uri="{9D8B030D-6E8A-4147-A177-3AD203B41FA5}">
                      <a16:colId xmlns:a16="http://schemas.microsoft.com/office/drawing/2014/main" val="800955009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 err="1">
                          <a:effectLst/>
                        </a:rPr>
                        <a:t>필드명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데이터 예시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7425353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GL Account Number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110019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39092704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Balance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4,385,055,840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01834047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6C8D32E-62A0-4765-AE63-3AEC999EEE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" t="66126" r="47782" b="23145"/>
          <a:stretch/>
        </p:blipFill>
        <p:spPr>
          <a:xfrm>
            <a:off x="99060" y="1523043"/>
            <a:ext cx="4191000" cy="306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9698A1-E60F-4E57-AF70-9799CF7BD3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" t="53579" r="62645" b="33855"/>
          <a:stretch/>
        </p:blipFill>
        <p:spPr>
          <a:xfrm>
            <a:off x="4870309" y="1523043"/>
            <a:ext cx="2961498" cy="35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BE5AD0-6206-496C-A258-6CC14609BA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073" r="49151" b="60198"/>
          <a:stretch/>
        </p:blipFill>
        <p:spPr>
          <a:xfrm>
            <a:off x="4870309" y="3759139"/>
            <a:ext cx="4106053" cy="30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0565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15CEE72-0B5B-4954-9E35-5B78EEC31B55}"/>
              </a:ext>
            </a:extLst>
          </p:cNvPr>
          <p:cNvSpPr/>
          <p:nvPr/>
        </p:nvSpPr>
        <p:spPr>
          <a:xfrm>
            <a:off x="0" y="858589"/>
            <a:ext cx="9139240" cy="5140823"/>
          </a:xfrm>
          <a:prstGeom prst="rect">
            <a:avLst/>
          </a:prstGeom>
          <a:gradFill flip="none" rotWithShape="1">
            <a:gsLst>
              <a:gs pos="43000">
                <a:srgbClr val="000000">
                  <a:alpha val="0"/>
                </a:srgbClr>
              </a:gs>
              <a:gs pos="58000">
                <a:srgbClr val="000000">
                  <a:alpha val="43000"/>
                </a:srgbClr>
              </a:gs>
              <a:gs pos="81000">
                <a:srgbClr val="000000">
                  <a:alpha val="52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/>
            <a:endParaRPr lang="en-GB" sz="1349">
              <a:solidFill>
                <a:prstClr val="white"/>
              </a:solidFill>
              <a:latin typeface="EYInterstate Light"/>
            </a:endParaRPr>
          </a:p>
        </p:txBody>
      </p:sp>
      <p:pic>
        <p:nvPicPr>
          <p:cNvPr id="3" name="Picture Placeholder 7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2504" r="12543"/>
          <a:stretch/>
        </p:blipFill>
        <p:spPr>
          <a:xfrm>
            <a:off x="0" y="-5086"/>
            <a:ext cx="9146016" cy="6863085"/>
          </a:xfrm>
          <a:prstGeom prst="rect">
            <a:avLst/>
          </a:prstGeom>
        </p:spPr>
      </p:pic>
      <p:sp>
        <p:nvSpPr>
          <p:cNvPr id="22" name="Text Placeholder 9"/>
          <p:cNvSpPr txBox="1">
            <a:spLocks/>
          </p:cNvSpPr>
          <p:nvPr/>
        </p:nvSpPr>
        <p:spPr>
          <a:xfrm>
            <a:off x="604909" y="2577859"/>
            <a:ext cx="5484294" cy="1349297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>
              <a:spcBef>
                <a:spcPts val="0"/>
              </a:spcBef>
              <a:buClr>
                <a:srgbClr val="FFE600"/>
              </a:buClr>
              <a:buNone/>
            </a:pPr>
            <a:r>
              <a:rPr lang="en-GB" altLang="ko-KR" sz="3449" dirty="0">
                <a:solidFill>
                  <a:srgbClr val="FFFFFF"/>
                </a:solidFill>
                <a:latin typeface="Georgia" panose="02040502050405020303" pitchFamily="18" charset="0"/>
              </a:rPr>
              <a:t>Appendix</a:t>
            </a:r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AABD4956-C156-422D-87F5-56070A054E3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460938" y="5623370"/>
            <a:ext cx="227291" cy="233241"/>
            <a:chOff x="7110" y="4004"/>
            <a:chExt cx="191" cy="19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CE28868-B201-4179-9885-7392412567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defTabSz="685800" latinLnBrk="1"/>
              <a:endParaRPr lang="en-IN" sz="1349">
                <a:solidFill>
                  <a:srgbClr val="2E2E38"/>
                </a:solidFill>
                <a:latin typeface="EYInterstate Light"/>
              </a:endParaRPr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ACAE0C2-FE3B-42F0-ACAF-ACA15D2DB0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defTabSz="685800" latinLnBrk="1"/>
              <a:endParaRPr lang="en-IN" sz="1349">
                <a:solidFill>
                  <a:srgbClr val="2E2E38"/>
                </a:solidFill>
                <a:latin typeface="EYInterstate Light"/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4F4DA10-898C-4DFF-8015-32CC9780E4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defTabSz="685800" latinLnBrk="1"/>
              <a:endParaRPr lang="en-IN" sz="1349">
                <a:solidFill>
                  <a:srgbClr val="2E2E38"/>
                </a:solidFill>
                <a:latin typeface="EYInterstate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6427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5598"/>
            <a:ext cx="8229600" cy="4438871"/>
          </a:xfrm>
          <a:solidFill>
            <a:schemeClr val="tx2">
              <a:lumMod val="95000"/>
            </a:schemeClr>
          </a:solidFill>
          <a:ln w="12700">
            <a:solidFill>
              <a:srgbClr val="00B0F0"/>
            </a:solidFill>
          </a:ln>
        </p:spPr>
        <p:txBody>
          <a:bodyPr lIns="274320" tIns="91440" rIns="274320" bIns="91440"/>
          <a:lstStyle/>
          <a:p>
            <a:pPr marL="228600" indent="-228600">
              <a:spcBef>
                <a:spcPts val="600"/>
              </a:spcBef>
              <a:buClr>
                <a:schemeClr val="bg1"/>
              </a:buClr>
              <a:buSzPct val="90000"/>
              <a:buFont typeface="+mj-lt"/>
              <a:buAutoNum type="arabicPeriod"/>
            </a:pPr>
            <a:r>
              <a:rPr lang="en-US" sz="1200" dirty="0"/>
              <a:t>Alteryx Help Menu in the Ribbon</a:t>
            </a:r>
          </a:p>
          <a:p>
            <a:pPr marL="228600" indent="-228600">
              <a:spcBef>
                <a:spcPts val="600"/>
              </a:spcBef>
              <a:buClr>
                <a:schemeClr val="bg1"/>
              </a:buClr>
              <a:buSzPct val="90000"/>
              <a:buFont typeface="+mj-lt"/>
              <a:buAutoNum type="arabicPeriod"/>
            </a:pPr>
            <a:r>
              <a:rPr lang="en-US" sz="1200" dirty="0">
                <a:hlinkClick r:id="rId2"/>
              </a:rPr>
              <a:t>Alteryx Knowledge Base: Helpful articles, sample modules, and apps</a:t>
            </a:r>
            <a:endParaRPr lang="en-US" sz="1200" dirty="0"/>
          </a:p>
          <a:p>
            <a:pPr marL="228600" indent="-228600">
              <a:spcBef>
                <a:spcPts val="600"/>
              </a:spcBef>
              <a:buClr>
                <a:schemeClr val="bg1"/>
              </a:buClr>
              <a:buSzPct val="90000"/>
              <a:buFont typeface="+mj-lt"/>
              <a:buAutoNum type="arabicPeriod"/>
            </a:pPr>
            <a:r>
              <a:rPr lang="en-US" sz="1200" dirty="0">
                <a:hlinkClick r:id="rId3"/>
              </a:rPr>
              <a:t>Alteryx Online Help</a:t>
            </a:r>
            <a:endParaRPr lang="en-US" sz="1200" dirty="0"/>
          </a:p>
          <a:p>
            <a:pPr marL="228600" indent="-228600">
              <a:spcBef>
                <a:spcPts val="600"/>
              </a:spcBef>
              <a:buClr>
                <a:schemeClr val="bg1"/>
              </a:buClr>
              <a:buSzPct val="90000"/>
              <a:buFont typeface="+mj-lt"/>
              <a:buAutoNum type="arabicPeriod"/>
            </a:pPr>
            <a:r>
              <a:rPr lang="en-US" sz="1200" dirty="0">
                <a:hlinkClick r:id="rId4"/>
              </a:rPr>
              <a:t>Alteryx Community Blog</a:t>
            </a:r>
            <a:endParaRPr lang="en-US" sz="1200" dirty="0"/>
          </a:p>
          <a:p>
            <a:pPr marL="228600" indent="-228600">
              <a:spcBef>
                <a:spcPts val="600"/>
              </a:spcBef>
              <a:buClr>
                <a:schemeClr val="bg1"/>
              </a:buClr>
              <a:buSzPct val="90000"/>
              <a:buFont typeface="+mj-lt"/>
              <a:buAutoNum type="arabicPeriod"/>
            </a:pPr>
            <a:r>
              <a:rPr lang="en-US" sz="1200" dirty="0"/>
              <a:t>List of Alteryx Updates: </a:t>
            </a:r>
            <a:r>
              <a:rPr lang="en-US" sz="1200" u="sng" dirty="0">
                <a:hlinkClick r:id="rId5"/>
              </a:rPr>
              <a:t>http://downloads.alteryx.com/changes.html</a:t>
            </a:r>
            <a:endParaRPr lang="en-US" sz="1200" u="sng" dirty="0"/>
          </a:p>
          <a:p>
            <a:pPr marL="228600" indent="-228600">
              <a:spcBef>
                <a:spcPts val="600"/>
              </a:spcBef>
              <a:buClr>
                <a:schemeClr val="bg1"/>
              </a:buClr>
              <a:buSzPct val="90000"/>
              <a:buFont typeface="+mj-lt"/>
              <a:buAutoNum type="arabicPeriod"/>
            </a:pPr>
            <a:r>
              <a:rPr lang="en-US" sz="1200" dirty="0">
                <a:hlinkClick r:id="rId6"/>
              </a:rPr>
              <a:t>Global Analytics Operations Self-Help and Live Demo Training Materials</a:t>
            </a:r>
            <a:r>
              <a:rPr lang="en-US" sz="1200" dirty="0"/>
              <a:t> **Very useful for beginners and several advanced topics </a:t>
            </a:r>
          </a:p>
          <a:p>
            <a:pPr marL="228600" indent="-228600">
              <a:spcBef>
                <a:spcPts val="600"/>
              </a:spcBef>
              <a:buClr>
                <a:schemeClr val="bg1"/>
              </a:buClr>
              <a:buSzPct val="90000"/>
              <a:buFont typeface="+mj-lt"/>
              <a:buAutoNum type="arabicPeriod"/>
            </a:pPr>
            <a:r>
              <a:rPr lang="en-US" sz="1200" dirty="0"/>
              <a:t>For EY-specific subject matter expertise: </a:t>
            </a:r>
            <a:r>
              <a:rPr lang="en-US" sz="1200" u="sng" dirty="0">
                <a:hlinkClick r:id="rId7"/>
              </a:rPr>
              <a:t>Global Analytics Yammer Group</a:t>
            </a:r>
            <a:endParaRPr lang="en-US" sz="1200" u="sng" dirty="0"/>
          </a:p>
          <a:p>
            <a:pPr marL="228600" indent="-228600">
              <a:spcBef>
                <a:spcPts val="600"/>
              </a:spcBef>
              <a:buClr>
                <a:schemeClr val="bg1"/>
              </a:buClr>
              <a:buSzPct val="90000"/>
              <a:buFont typeface="+mj-lt"/>
              <a:buAutoNum type="arabicPeriod"/>
            </a:pPr>
            <a:endParaRPr lang="en-US" sz="1200" dirty="0"/>
          </a:p>
          <a:p>
            <a:pPr marL="228600" indent="-228600">
              <a:spcBef>
                <a:spcPts val="600"/>
              </a:spcBef>
              <a:buClr>
                <a:schemeClr val="bg1"/>
              </a:buClr>
              <a:buSzPct val="90000"/>
              <a:buFont typeface="+mj-lt"/>
              <a:buAutoNum type="arabicPeriod"/>
            </a:pPr>
            <a:endParaRPr lang="en-US" sz="1200" dirty="0"/>
          </a:p>
          <a:p>
            <a:pPr marL="585216" lvl="1" indent="-228600">
              <a:spcBef>
                <a:spcPts val="600"/>
              </a:spcBef>
              <a:buClr>
                <a:schemeClr val="bg1"/>
              </a:buClr>
              <a:buSzPct val="90000"/>
              <a:buFont typeface="+mj-lt"/>
              <a:buAutoNum type="arabicPeriod"/>
            </a:pP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582101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A5397E-B980-47D0-B86C-3148EA178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Alteryx?</a:t>
            </a:r>
            <a:endParaRPr lang="en-A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55F97F-4B81-4B8B-972B-6608D73ADF64}"/>
              </a:ext>
            </a:extLst>
          </p:cNvPr>
          <p:cNvSpPr/>
          <p:nvPr/>
        </p:nvSpPr>
        <p:spPr>
          <a:xfrm>
            <a:off x="406766" y="1312834"/>
            <a:ext cx="740664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lvl="0" indent="12700">
              <a:spcBef>
                <a:spcPts val="0"/>
              </a:spcBef>
              <a:buNone/>
            </a:pP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latin typeface="EYInterstate Light" panose="02000506000000020004" pitchFamily="2" charset="0"/>
                <a:ea typeface="Arial"/>
                <a:cs typeface="Arial"/>
                <a:sym typeface="Arial"/>
              </a:rPr>
              <a:t>Alteryx</a:t>
            </a:r>
            <a:r>
              <a:rPr lang="en-GB" sz="1600" b="1" dirty="0">
                <a:solidFill>
                  <a:schemeClr val="accent6">
                    <a:lumMod val="50000"/>
                  </a:schemeClr>
                </a:solidFill>
                <a:latin typeface="EYInterstate Light" panose="02000506000000020004" pitchFamily="2" charset="0"/>
                <a:ea typeface="Arial"/>
                <a:cs typeface="Arial"/>
                <a:sym typeface="Arial"/>
              </a:rPr>
              <a:t> </a:t>
            </a:r>
            <a:r>
              <a:rPr lang="ko-KR" altLang="en-US" sz="1600" dirty="0">
                <a:solidFill>
                  <a:schemeClr val="accent6">
                    <a:lumMod val="50000"/>
                  </a:schemeClr>
                </a:solidFill>
                <a:latin typeface="EYInterstate Light" panose="02000506000000020004" pitchFamily="2" charset="0"/>
                <a:ea typeface="Arial"/>
                <a:cs typeface="Arial"/>
                <a:sym typeface="Arial"/>
              </a:rPr>
              <a:t>는 데이터 분석 소프트웨어 툴로</a:t>
            </a:r>
            <a:r>
              <a:rPr lang="en-US" altLang="ko-KR" sz="1600" dirty="0">
                <a:solidFill>
                  <a:schemeClr val="accent6">
                    <a:lumMod val="50000"/>
                  </a:schemeClr>
                </a:solidFill>
                <a:latin typeface="EYInterstate Light" panose="02000506000000020004" pitchFamily="2" charset="0"/>
                <a:ea typeface="Arial"/>
                <a:cs typeface="Arial"/>
                <a:sym typeface="Arial"/>
              </a:rPr>
              <a:t>, </a:t>
            </a:r>
          </a:p>
          <a:p>
            <a:pPr marL="87313" lvl="0" indent="12700">
              <a:spcBef>
                <a:spcPts val="0"/>
              </a:spcBef>
              <a:buNone/>
            </a:pPr>
            <a:r>
              <a:rPr lang="en-US" altLang="ko-KR" sz="1600" dirty="0">
                <a:solidFill>
                  <a:schemeClr val="accent6">
                    <a:lumMod val="50000"/>
                  </a:schemeClr>
                </a:solidFill>
                <a:latin typeface="EYInterstate Light" panose="02000506000000020004" pitchFamily="2" charset="0"/>
                <a:ea typeface="Arial"/>
                <a:cs typeface="Arial"/>
                <a:sym typeface="Arial"/>
              </a:rPr>
              <a:t>Drag &amp; Drop</a:t>
            </a:r>
            <a:r>
              <a:rPr lang="ko-KR" altLang="en-US" sz="1600" dirty="0">
                <a:solidFill>
                  <a:schemeClr val="accent6">
                    <a:lumMod val="50000"/>
                  </a:schemeClr>
                </a:solidFill>
                <a:latin typeface="EYInterstate Light" panose="02000506000000020004" pitchFamily="2" charset="0"/>
                <a:ea typeface="Arial"/>
                <a:cs typeface="Arial"/>
                <a:sym typeface="Arial"/>
              </a:rPr>
              <a:t>을 통해 손쉽게 로직을 구현할 수 있습니다</a:t>
            </a:r>
            <a:r>
              <a:rPr lang="en-US" altLang="ko-KR" sz="1600" dirty="0">
                <a:solidFill>
                  <a:schemeClr val="accent6">
                    <a:lumMod val="50000"/>
                  </a:schemeClr>
                </a:solidFill>
                <a:latin typeface="EYInterstate Light" panose="02000506000000020004" pitchFamily="2" charset="0"/>
                <a:ea typeface="Arial"/>
                <a:cs typeface="Arial"/>
                <a:sym typeface="Arial"/>
              </a:rPr>
              <a:t>.</a:t>
            </a:r>
            <a:endParaRPr lang="en-GB" sz="1600" dirty="0">
              <a:solidFill>
                <a:schemeClr val="accent6">
                  <a:lumMod val="50000"/>
                </a:schemeClr>
              </a:solidFill>
              <a:latin typeface="EYInterstate Light" panose="02000506000000020004" pitchFamily="2" charset="0"/>
              <a:ea typeface="Arial"/>
              <a:cs typeface="Arial"/>
              <a:sym typeface="Arial"/>
            </a:endParaRPr>
          </a:p>
          <a:p>
            <a:pPr marL="87313" lvl="0" indent="12700">
              <a:spcBef>
                <a:spcPts val="0"/>
              </a:spcBef>
              <a:buNone/>
            </a:pPr>
            <a:endParaRPr lang="en-GB" sz="1200" dirty="0">
              <a:solidFill>
                <a:schemeClr val="bg1">
                  <a:lumMod val="75000"/>
                </a:schemeClr>
              </a:solidFill>
              <a:latin typeface="EYInterstate Light" panose="02000506000000020004" pitchFamily="2" charset="0"/>
              <a:ea typeface="Arial"/>
              <a:cs typeface="Arial"/>
              <a:sym typeface="Arial"/>
            </a:endParaRPr>
          </a:p>
          <a:p>
            <a:pPr marL="730113" lvl="1" indent="-176125" defTabSz="913943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575769"/>
              </a:buClr>
              <a:buSzPct val="70000"/>
              <a:buFont typeface="Arial" panose="020B0604020202020204" pitchFamily="34" charset="0"/>
              <a:buChar char="►"/>
            </a:pPr>
            <a:r>
              <a:rPr lang="ko-KR" altLang="en-US" sz="1400" dirty="0">
                <a:solidFill>
                  <a:srgbClr val="2E2E38"/>
                </a:solidFill>
                <a:latin typeface="EYInterstate Light"/>
                <a:ea typeface="맑은 고딕" panose="020B0503020000020004" pitchFamily="50" charset="-127"/>
                <a:cs typeface="Arial" panose="020B0604020202020204" pitchFamily="34" charset="0"/>
              </a:rPr>
              <a:t>클라이언트 데이터를 분석 목적에 맞게 가공할 수 있습니다</a:t>
            </a:r>
            <a:r>
              <a:rPr lang="en-US" altLang="ko-KR" sz="1400" dirty="0">
                <a:solidFill>
                  <a:srgbClr val="2E2E38"/>
                </a:solidFill>
                <a:latin typeface="EYInterstate Light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lang="en-AU" sz="1400" dirty="0">
              <a:solidFill>
                <a:srgbClr val="2E2E38"/>
              </a:solidFill>
              <a:latin typeface="EYInterstate Light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730113" lvl="1" indent="-176125" defTabSz="913943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575769"/>
              </a:buClr>
              <a:buSzPct val="70000"/>
              <a:buFont typeface="Arial" panose="020B0604020202020204" pitchFamily="34" charset="0"/>
              <a:buChar char="►"/>
            </a:pPr>
            <a:r>
              <a:rPr lang="ko-KR" altLang="en-US" sz="1400" dirty="0">
                <a:solidFill>
                  <a:srgbClr val="2E2E38"/>
                </a:solidFill>
                <a:latin typeface="EYInterstate Light"/>
                <a:ea typeface="맑은 고딕" panose="020B0503020000020004" pitchFamily="50" charset="-127"/>
                <a:cs typeface="Arial" panose="020B0604020202020204" pitchFamily="34" charset="0"/>
              </a:rPr>
              <a:t>워크플로우 로직의 공유 및 활용이 용이합니다</a:t>
            </a:r>
            <a:r>
              <a:rPr lang="en-US" altLang="ko-KR" sz="1400" dirty="0">
                <a:solidFill>
                  <a:srgbClr val="2E2E38"/>
                </a:solidFill>
                <a:latin typeface="EYInterstate Light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lang="en-AU" sz="1400" dirty="0">
              <a:solidFill>
                <a:srgbClr val="2E2E38"/>
              </a:solidFill>
              <a:latin typeface="EYInterstate Light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44513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accent6">
                  <a:lumMod val="50000"/>
                </a:schemeClr>
              </a:solidFill>
              <a:latin typeface="EYInterstate Light" panose="02000506000000020004" pitchFamily="2" charset="0"/>
              <a:ea typeface="Arial"/>
              <a:cs typeface="Arial"/>
              <a:sym typeface="Arial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46983BD-0A6C-41AD-AACC-721068982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71595"/>
              </p:ext>
            </p:extLst>
          </p:nvPr>
        </p:nvGraphicFramePr>
        <p:xfrm>
          <a:off x="530314" y="2997724"/>
          <a:ext cx="8048078" cy="2719329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40240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24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0183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With Alteryx</a:t>
                      </a:r>
                      <a:endParaRPr lang="en-AU" sz="16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Legacy Tools (e.g. Excel)</a:t>
                      </a:r>
                      <a:endParaRPr lang="en-AU" sz="16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4049">
                <a:tc>
                  <a:txBody>
                    <a:bodyPr/>
                    <a:lstStyle/>
                    <a:p>
                      <a:pPr marL="272913" lvl="0" indent="-176125" algn="l" defTabSz="913943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575769"/>
                        </a:buClr>
                        <a:buSzPct val="70000"/>
                        <a:buFont typeface="Arial" panose="020B0604020202020204" pitchFamily="34" charset="0"/>
                        <a:buChar char="►"/>
                      </a:pPr>
                      <a:r>
                        <a:rPr lang="ko-KR" altLang="en-US" sz="1400" kern="1200" dirty="0">
                          <a:solidFill>
                            <a:srgbClr val="2E2E38"/>
                          </a:solidFill>
                          <a:latin typeface="EYInterstate Ligh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대용량 데이터를 효율적이고 신속하게 다룰 수 있습니다</a:t>
                      </a:r>
                      <a:r>
                        <a:rPr lang="en-US" altLang="ko-KR" sz="1400" kern="1200" dirty="0">
                          <a:solidFill>
                            <a:srgbClr val="2E2E38"/>
                          </a:solidFill>
                          <a:latin typeface="EYInterstate Ligh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272913" lvl="0" indent="-176125" algn="l" defTabSz="913943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575769"/>
                        </a:buClr>
                        <a:buSzPct val="70000"/>
                        <a:buFont typeface="Arial" panose="020B0604020202020204" pitchFamily="34" charset="0"/>
                        <a:buChar char="►"/>
                      </a:pPr>
                      <a:r>
                        <a:rPr lang="ko-KR" altLang="en-US" sz="1400" kern="1200" dirty="0">
                          <a:solidFill>
                            <a:srgbClr val="2E2E38"/>
                          </a:solidFill>
                          <a:latin typeface="EYInterstate Ligh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로직 구현이 직관적이며</a:t>
                      </a:r>
                      <a:r>
                        <a:rPr lang="en-US" altLang="ko-KR" sz="1400" kern="1200" dirty="0">
                          <a:solidFill>
                            <a:srgbClr val="2E2E38"/>
                          </a:solidFill>
                          <a:latin typeface="EYInterstate Ligh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,</a:t>
                      </a:r>
                      <a:r>
                        <a:rPr lang="ko-KR" altLang="en-US" sz="1400" kern="1200" dirty="0">
                          <a:solidFill>
                            <a:srgbClr val="2E2E38"/>
                          </a:solidFill>
                          <a:latin typeface="EYInterstate Ligh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아이콘 툴을 사용하여 자동화된 함수 적용이 가능합니다</a:t>
                      </a:r>
                      <a:r>
                        <a:rPr lang="en-US" altLang="ko-KR" sz="1400" kern="1200" dirty="0">
                          <a:solidFill>
                            <a:srgbClr val="2E2E38"/>
                          </a:solidFill>
                          <a:latin typeface="EYInterstate Ligh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272913" lvl="0" indent="-176125" algn="l" defTabSz="913943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575769"/>
                        </a:buClr>
                        <a:buSzPct val="70000"/>
                        <a:buFont typeface="Arial" panose="020B0604020202020204" pitchFamily="34" charset="0"/>
                        <a:buChar char="►"/>
                      </a:pPr>
                      <a:r>
                        <a:rPr lang="ko-KR" altLang="en-US" sz="1400" kern="1200" dirty="0">
                          <a:solidFill>
                            <a:srgbClr val="2E2E38"/>
                          </a:solidFill>
                          <a:latin typeface="EYInterstate Ligh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로직의 흐름 파악이 용이합니다</a:t>
                      </a:r>
                      <a:r>
                        <a:rPr lang="en-US" altLang="ko-KR" sz="1400" kern="1200" dirty="0">
                          <a:solidFill>
                            <a:srgbClr val="2E2E38"/>
                          </a:solidFill>
                          <a:latin typeface="EYInterstate Ligh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indent="-171450" algn="l" defTabSz="914400" rtl="0" eaLnBrk="1" latinLnBrk="0" hangingPunct="1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endParaRPr lang="en-AU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72913" lvl="0" indent="-176125" algn="l" defTabSz="913943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575769"/>
                        </a:buClr>
                        <a:buSzPct val="70000"/>
                        <a:buFont typeface="Arial" panose="020B0604020202020204" pitchFamily="34" charset="0"/>
                        <a:buChar char="►"/>
                      </a:pPr>
                      <a:r>
                        <a:rPr lang="ko-KR" altLang="en-US" sz="1400" kern="1200" dirty="0">
                          <a:solidFill>
                            <a:srgbClr val="2E2E38"/>
                          </a:solidFill>
                          <a:latin typeface="EYInterstate Ligh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대용량 데이터를 다루는데 있어 동작 시간이 오래 걸립니다</a:t>
                      </a:r>
                      <a:r>
                        <a:rPr lang="en-US" altLang="ko-KR" sz="1400" kern="1200" dirty="0">
                          <a:solidFill>
                            <a:srgbClr val="2E2E38"/>
                          </a:solidFill>
                          <a:latin typeface="EYInterstate Ligh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. </a:t>
                      </a:r>
                      <a:endParaRPr lang="en-AU" sz="1400" kern="1200" dirty="0">
                        <a:solidFill>
                          <a:srgbClr val="2E2E38"/>
                        </a:solidFill>
                        <a:latin typeface="EYInterstate Light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  <a:p>
                      <a:pPr marL="272913" lvl="0" indent="-176125" algn="l" defTabSz="913943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575769"/>
                        </a:buClr>
                        <a:buSzPct val="70000"/>
                        <a:buFont typeface="Arial" panose="020B0604020202020204" pitchFamily="34" charset="0"/>
                        <a:buChar char="►"/>
                      </a:pPr>
                      <a:r>
                        <a:rPr lang="ko-KR" altLang="en-US" sz="1400" kern="1200" dirty="0">
                          <a:solidFill>
                            <a:srgbClr val="2E2E38"/>
                          </a:solidFill>
                          <a:latin typeface="EYInterstate Ligh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데이터를 가공하는 과정에서</a:t>
                      </a:r>
                      <a:r>
                        <a:rPr lang="en-US" altLang="ko-KR" sz="1400" kern="1200" dirty="0">
                          <a:solidFill>
                            <a:srgbClr val="2E2E38"/>
                          </a:solidFill>
                          <a:latin typeface="EYInterstate Ligh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400" kern="1200" dirty="0">
                          <a:solidFill>
                            <a:srgbClr val="2E2E38"/>
                          </a:solidFill>
                          <a:latin typeface="EYInterstate Ligh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적용하는 함수의 사용이 복잡하며</a:t>
                      </a:r>
                      <a:r>
                        <a:rPr lang="en-US" altLang="ko-KR" sz="1400" kern="1200" dirty="0">
                          <a:solidFill>
                            <a:srgbClr val="2E2E38"/>
                          </a:solidFill>
                          <a:latin typeface="EYInterstate Ligh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rgbClr val="2E2E38"/>
                          </a:solidFill>
                          <a:latin typeface="EYInterstate Ligh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각 과정마다 수동 조작이 필요합니다</a:t>
                      </a:r>
                      <a:r>
                        <a:rPr lang="en-US" altLang="ko-KR" sz="1400" kern="1200" dirty="0">
                          <a:solidFill>
                            <a:srgbClr val="2E2E38"/>
                          </a:solidFill>
                          <a:latin typeface="EYInterstate Ligh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.</a:t>
                      </a:r>
                      <a:endParaRPr lang="en-AU" sz="1400" kern="1200" dirty="0">
                        <a:solidFill>
                          <a:srgbClr val="2E2E38"/>
                        </a:solidFill>
                        <a:latin typeface="EYInterstate Light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387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15CEE72-0B5B-4954-9E35-5B78EEC31B55}"/>
              </a:ext>
            </a:extLst>
          </p:cNvPr>
          <p:cNvSpPr/>
          <p:nvPr/>
        </p:nvSpPr>
        <p:spPr>
          <a:xfrm>
            <a:off x="0" y="858589"/>
            <a:ext cx="9139240" cy="5140823"/>
          </a:xfrm>
          <a:prstGeom prst="rect">
            <a:avLst/>
          </a:prstGeom>
          <a:gradFill flip="none" rotWithShape="1">
            <a:gsLst>
              <a:gs pos="43000">
                <a:srgbClr val="000000">
                  <a:alpha val="0"/>
                </a:srgbClr>
              </a:gs>
              <a:gs pos="58000">
                <a:srgbClr val="000000">
                  <a:alpha val="43000"/>
                </a:srgbClr>
              </a:gs>
              <a:gs pos="81000">
                <a:srgbClr val="000000">
                  <a:alpha val="52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/>
            <a:endParaRPr lang="en-GB" sz="1349">
              <a:solidFill>
                <a:prstClr val="white"/>
              </a:solidFill>
              <a:latin typeface="EYInterstate Light"/>
            </a:endParaRPr>
          </a:p>
        </p:txBody>
      </p:sp>
      <p:pic>
        <p:nvPicPr>
          <p:cNvPr id="3" name="Picture Placeholder 7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2504" r="12543"/>
          <a:stretch/>
        </p:blipFill>
        <p:spPr>
          <a:xfrm>
            <a:off x="0" y="-5086"/>
            <a:ext cx="9146016" cy="6863085"/>
          </a:xfrm>
          <a:prstGeom prst="rect">
            <a:avLst/>
          </a:prstGeom>
        </p:spPr>
      </p:pic>
      <p:sp>
        <p:nvSpPr>
          <p:cNvPr id="22" name="Text Placeholder 9"/>
          <p:cNvSpPr txBox="1">
            <a:spLocks/>
          </p:cNvSpPr>
          <p:nvPr/>
        </p:nvSpPr>
        <p:spPr>
          <a:xfrm>
            <a:off x="604909" y="2577859"/>
            <a:ext cx="5484294" cy="1349297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>
              <a:spcBef>
                <a:spcPts val="0"/>
              </a:spcBef>
              <a:buClr>
                <a:srgbClr val="FFE600"/>
              </a:buClr>
              <a:buNone/>
            </a:pPr>
            <a:r>
              <a:rPr lang="en-GB" sz="3449" dirty="0">
                <a:solidFill>
                  <a:srgbClr val="FFFFFF"/>
                </a:solidFill>
                <a:latin typeface="Georgia" panose="02040502050405020303" pitchFamily="18" charset="0"/>
              </a:rPr>
              <a:t>User Guide</a:t>
            </a:r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AABD4956-C156-422D-87F5-56070A054E3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460938" y="5623370"/>
            <a:ext cx="227291" cy="233241"/>
            <a:chOff x="7110" y="4004"/>
            <a:chExt cx="191" cy="19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CE28868-B201-4179-9885-7392412567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defTabSz="685800" latinLnBrk="1"/>
              <a:endParaRPr lang="en-IN" sz="1349">
                <a:solidFill>
                  <a:srgbClr val="2E2E38"/>
                </a:solidFill>
                <a:latin typeface="EYInterstate Light"/>
              </a:endParaRPr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ACAE0C2-FE3B-42F0-ACAF-ACA15D2DB0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defTabSz="685800" latinLnBrk="1"/>
              <a:endParaRPr lang="en-IN" sz="1349">
                <a:solidFill>
                  <a:srgbClr val="2E2E38"/>
                </a:solidFill>
                <a:latin typeface="EYInterstate Light"/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4F4DA10-898C-4DFF-8015-32CC9780E4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defTabSz="685800" latinLnBrk="1"/>
              <a:endParaRPr lang="en-IN" sz="1349">
                <a:solidFill>
                  <a:srgbClr val="2E2E38"/>
                </a:solidFill>
                <a:latin typeface="EYInterstate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7633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r="25664"/>
          <a:stretch/>
        </p:blipFill>
        <p:spPr>
          <a:xfrm>
            <a:off x="3771900" y="1667303"/>
            <a:ext cx="5203179" cy="37161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Alteryx GUI</a:t>
            </a:r>
            <a:endParaRPr lang="en-GB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8015"/>
            <a:ext cx="3314700" cy="463718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Alteryx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GUI(Graphical User Interface)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기본적으로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가지로 구성됩니다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indent="0">
              <a:buNone/>
            </a:pPr>
            <a:endParaRPr lang="en-GB" sz="1400" dirty="0"/>
          </a:p>
        </p:txBody>
      </p:sp>
      <p:sp>
        <p:nvSpPr>
          <p:cNvPr id="5" name="Oval 4"/>
          <p:cNvSpPr/>
          <p:nvPr/>
        </p:nvSpPr>
        <p:spPr>
          <a:xfrm>
            <a:off x="415329" y="2824609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7" name="Oval 6"/>
          <p:cNvSpPr/>
          <p:nvPr/>
        </p:nvSpPr>
        <p:spPr>
          <a:xfrm>
            <a:off x="415329" y="3176682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8" name="Oval 7"/>
          <p:cNvSpPr/>
          <p:nvPr/>
        </p:nvSpPr>
        <p:spPr>
          <a:xfrm>
            <a:off x="415329" y="3525106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9" name="Oval 8"/>
          <p:cNvSpPr/>
          <p:nvPr/>
        </p:nvSpPr>
        <p:spPr>
          <a:xfrm>
            <a:off x="415328" y="3873530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AE34FF-F764-4610-877C-0AFA82F2C6ED}"/>
              </a:ext>
            </a:extLst>
          </p:cNvPr>
          <p:cNvSpPr/>
          <p:nvPr/>
        </p:nvSpPr>
        <p:spPr>
          <a:xfrm>
            <a:off x="626344" y="2724825"/>
            <a:ext cx="2796306" cy="1398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200" dirty="0"/>
              <a:t>Tool Palette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200" dirty="0"/>
              <a:t>Workflow Canvas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200" dirty="0"/>
              <a:t>Configuration Window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200" dirty="0"/>
              <a:t>Results window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F33EEB-897E-4F85-B925-4071FEE42999}"/>
              </a:ext>
            </a:extLst>
          </p:cNvPr>
          <p:cNvSpPr/>
          <p:nvPr/>
        </p:nvSpPr>
        <p:spPr>
          <a:xfrm>
            <a:off x="3771900" y="1950720"/>
            <a:ext cx="5203179" cy="3248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845D79-7198-4DC0-804E-4792C57D0B88}"/>
              </a:ext>
            </a:extLst>
          </p:cNvPr>
          <p:cNvSpPr/>
          <p:nvPr/>
        </p:nvSpPr>
        <p:spPr>
          <a:xfrm>
            <a:off x="3771900" y="2451101"/>
            <a:ext cx="1510839" cy="29323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658284" y="2384267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10" name="Oval 9"/>
          <p:cNvSpPr/>
          <p:nvPr/>
        </p:nvSpPr>
        <p:spPr>
          <a:xfrm>
            <a:off x="3666392" y="1854199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62B88E-F7EA-4A5D-AC4A-AA9458457076}"/>
              </a:ext>
            </a:extLst>
          </p:cNvPr>
          <p:cNvSpPr/>
          <p:nvPr/>
        </p:nvSpPr>
        <p:spPr>
          <a:xfrm>
            <a:off x="5347138" y="2451101"/>
            <a:ext cx="3627942" cy="18255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241630" y="2354580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36091E-3513-4763-811C-C42DB7904A2E}"/>
              </a:ext>
            </a:extLst>
          </p:cNvPr>
          <p:cNvSpPr/>
          <p:nvPr/>
        </p:nvSpPr>
        <p:spPr>
          <a:xfrm>
            <a:off x="5347138" y="4355678"/>
            <a:ext cx="3627942" cy="10278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255664" y="4254566"/>
            <a:ext cx="211015" cy="202223"/>
          </a:xfrm>
          <a:prstGeom prst="ellipse">
            <a:avLst/>
          </a:prstGeom>
          <a:solidFill>
            <a:srgbClr val="0070C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98841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ko-KR" sz="2000" b="0" dirty="0"/>
              <a:t>The Alteryx GUI (2/4)</a:t>
            </a:r>
            <a:br>
              <a:rPr lang="en-GB" altLang="ko-KR" b="0" dirty="0"/>
            </a:br>
            <a:r>
              <a:rPr lang="en-GB" altLang="ko-KR" b="0" dirty="0"/>
              <a:t>: </a:t>
            </a:r>
            <a:r>
              <a:rPr lang="en-GB" dirty="0"/>
              <a:t>Workflow canvas</a:t>
            </a:r>
            <a:endParaRPr lang="en-GB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425598"/>
            <a:ext cx="3943460" cy="4698977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Workflow Canvas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Tool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연결하여 작업을 합니다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Alteryx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확장자명은 </a:t>
            </a:r>
            <a:r>
              <a:rPr 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*.YXMD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Workflow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저장 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Input,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Output,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Tool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 값 등 모든 내용이 저장되므로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파일을 다시 켠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후 실행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(Run)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하면 됩니다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공유 폴더를 상대경로로 설정하여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workflow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 공유를 용이하게 할 수 있습니다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여러 개의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Workflow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파일을 동시에 실행할 수 있으며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Canvas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상단의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tab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Workflow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이동할 수 있습니다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130" t="10224" r="41556"/>
          <a:stretch/>
        </p:blipFill>
        <p:spPr>
          <a:xfrm>
            <a:off x="4572000" y="1337675"/>
            <a:ext cx="4239910" cy="37510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902587"/>
            <a:ext cx="4289314" cy="22219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56110" y="1885950"/>
            <a:ext cx="2005204" cy="16954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0" y="4324350"/>
            <a:ext cx="4239910" cy="18002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763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15CEE72-0B5B-4954-9E35-5B78EEC31B55}"/>
              </a:ext>
            </a:extLst>
          </p:cNvPr>
          <p:cNvSpPr/>
          <p:nvPr/>
        </p:nvSpPr>
        <p:spPr>
          <a:xfrm>
            <a:off x="0" y="858589"/>
            <a:ext cx="9139240" cy="5140823"/>
          </a:xfrm>
          <a:prstGeom prst="rect">
            <a:avLst/>
          </a:prstGeom>
          <a:gradFill flip="none" rotWithShape="1">
            <a:gsLst>
              <a:gs pos="43000">
                <a:srgbClr val="000000">
                  <a:alpha val="0"/>
                </a:srgbClr>
              </a:gs>
              <a:gs pos="58000">
                <a:srgbClr val="000000">
                  <a:alpha val="43000"/>
                </a:srgbClr>
              </a:gs>
              <a:gs pos="81000">
                <a:srgbClr val="000000">
                  <a:alpha val="52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/>
            <a:endParaRPr lang="en-GB" sz="1349">
              <a:solidFill>
                <a:prstClr val="white"/>
              </a:solidFill>
              <a:latin typeface="EYInterstate Light"/>
            </a:endParaRPr>
          </a:p>
        </p:txBody>
      </p:sp>
      <p:pic>
        <p:nvPicPr>
          <p:cNvPr id="3" name="Picture Placeholder 7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2504" r="12543"/>
          <a:stretch/>
        </p:blipFill>
        <p:spPr>
          <a:xfrm>
            <a:off x="0" y="-5086"/>
            <a:ext cx="9146016" cy="6863085"/>
          </a:xfrm>
          <a:prstGeom prst="rect">
            <a:avLst/>
          </a:prstGeom>
        </p:spPr>
      </p:pic>
      <p:sp>
        <p:nvSpPr>
          <p:cNvPr id="22" name="Text Placeholder 9"/>
          <p:cNvSpPr txBox="1">
            <a:spLocks/>
          </p:cNvSpPr>
          <p:nvPr/>
        </p:nvSpPr>
        <p:spPr>
          <a:xfrm>
            <a:off x="604909" y="2577859"/>
            <a:ext cx="5484294" cy="1349297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>
              <a:spcBef>
                <a:spcPts val="0"/>
              </a:spcBef>
              <a:buClr>
                <a:srgbClr val="FFE600"/>
              </a:buClr>
              <a:buNone/>
            </a:pPr>
            <a:r>
              <a:rPr lang="en-GB" altLang="ko-KR" sz="3449" dirty="0">
                <a:solidFill>
                  <a:srgbClr val="FFFFFF"/>
                </a:solidFill>
                <a:latin typeface="Georgia" panose="02040502050405020303" pitchFamily="18" charset="0"/>
              </a:rPr>
              <a:t>Alteryx tool Description</a:t>
            </a:r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AABD4956-C156-422D-87F5-56070A054E3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460938" y="5623370"/>
            <a:ext cx="227291" cy="233241"/>
            <a:chOff x="7110" y="4004"/>
            <a:chExt cx="191" cy="19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CE28868-B201-4179-9885-7392412567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defTabSz="685800" latinLnBrk="1"/>
              <a:endParaRPr lang="en-IN" sz="1349">
                <a:solidFill>
                  <a:srgbClr val="2E2E38"/>
                </a:solidFill>
                <a:latin typeface="EYInterstate Light"/>
              </a:endParaRPr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ACAE0C2-FE3B-42F0-ACAF-ACA15D2DB0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defTabSz="685800" latinLnBrk="1"/>
              <a:endParaRPr lang="en-IN" sz="1349">
                <a:solidFill>
                  <a:srgbClr val="2E2E38"/>
                </a:solidFill>
                <a:latin typeface="EYInterstate Light"/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4F4DA10-898C-4DFF-8015-32CC9780E4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44" tIns="34272" rIns="68544" bIns="34272" numCol="1" anchor="t" anchorCtr="0" compatLnSpc="1">
              <a:prstTxWarp prst="textNoShape">
                <a:avLst/>
              </a:prstTxWarp>
            </a:bodyPr>
            <a:lstStyle/>
            <a:p>
              <a:pPr defTabSz="685800" latinLnBrk="1"/>
              <a:endParaRPr lang="en-IN" sz="1349">
                <a:solidFill>
                  <a:srgbClr val="2E2E38"/>
                </a:solidFill>
                <a:latin typeface="EYInterstate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3844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9017"/>
            <a:ext cx="8229600" cy="860400"/>
          </a:xfrm>
        </p:spPr>
        <p:txBody>
          <a:bodyPr/>
          <a:lstStyle/>
          <a:p>
            <a:r>
              <a:rPr lang="en-AU" sz="3200" dirty="0">
                <a:latin typeface="EYInterstate Light" panose="02000506000000020004" pitchFamily="2" charset="0"/>
              </a:rPr>
              <a:t>Useful Alteryx Tools</a:t>
            </a:r>
            <a:br>
              <a:rPr lang="en-AU" sz="3200" dirty="0">
                <a:latin typeface="EYInterstate Light" panose="02000506000000020004" pitchFamily="2" charset="0"/>
              </a:rPr>
            </a:br>
            <a:endParaRPr lang="en-AU" dirty="0">
              <a:latin typeface="EYInterstate Light" panose="02000506000000020004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20" y="2263029"/>
            <a:ext cx="843264" cy="8432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22" y="1246714"/>
            <a:ext cx="852887" cy="8528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07" y="3202157"/>
            <a:ext cx="985177" cy="9851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959" y="4273152"/>
            <a:ext cx="862589" cy="8625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20" y="4283015"/>
            <a:ext cx="843264" cy="8432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99" y="5294237"/>
            <a:ext cx="852887" cy="8528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815" y="1296930"/>
            <a:ext cx="866807" cy="8668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207" y="5257567"/>
            <a:ext cx="862589" cy="86258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28284" y="2293040"/>
            <a:ext cx="2993457" cy="71558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lvl="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GB" sz="1400" b="1" dirty="0">
                <a:latin typeface="EYInterstate Light" panose="02000506000000020004" pitchFamily="2" charset="0"/>
              </a:rPr>
              <a:t>Browse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가공된 데이터의 결과값 전체를 조회합니다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endParaRPr lang="en-AU" sz="1200" dirty="0">
              <a:latin typeface="EYInterstate Light" panose="02000506000000020004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28285" y="1273824"/>
            <a:ext cx="2993457" cy="621709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lvl="0">
              <a:buSzPts val="1300"/>
            </a:pPr>
            <a:r>
              <a:rPr lang="en-GB" sz="1400" b="1" dirty="0">
                <a:latin typeface="EYInterstate Light" panose="02000506000000020004" pitchFamily="2" charset="0"/>
              </a:rPr>
              <a:t>Input</a:t>
            </a:r>
          </a:p>
          <a:p>
            <a:pPr lvl="0">
              <a:buSzPts val="1300"/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buSzPts val="1300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사용할 데이터 파일을 불러옵니다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17643" y="3278867"/>
            <a:ext cx="2993457" cy="741742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AU" sz="1400" b="1" dirty="0">
                <a:latin typeface="EYInterstate Light" panose="02000506000000020004" pitchFamily="2" charset="0"/>
              </a:rPr>
              <a:t>Output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결과 파일을 저장합니다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endParaRPr lang="en-AU" sz="1400" dirty="0">
              <a:latin typeface="EYInterstate Light" panose="02000506000000020004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40926" y="4268398"/>
            <a:ext cx="3337554" cy="666336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lvl="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GB" sz="1400" b="1" dirty="0">
                <a:latin typeface="EYInterstate Light" panose="02000506000000020004" pitchFamily="2" charset="0"/>
              </a:rPr>
              <a:t>Formula</a:t>
            </a:r>
          </a:p>
          <a:p>
            <a:pPr lvl="0"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다양한 함수식을 활용해 새로운 필드를 생성하거나 기존 필드 값을 변경합니다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en-GB" sz="1200" dirty="0">
              <a:latin typeface="EYInterstate Light" panose="02000506000000020004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17643" y="4284773"/>
            <a:ext cx="3195162" cy="1186479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AU" sz="1400" b="1" dirty="0">
                <a:latin typeface="EYInterstate Light" panose="02000506000000020004" pitchFamily="2" charset="0"/>
              </a:rPr>
              <a:t>Select</a:t>
            </a:r>
          </a:p>
          <a:p>
            <a:pPr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필드선택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Data Type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변경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Rename,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Description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필드 순서 등을 설정합니다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endParaRPr lang="en-AU" sz="1400" dirty="0">
              <a:latin typeface="EYInterstate Light" panose="02000506000000020004" pitchFamily="2" charset="0"/>
            </a:endParaRPr>
          </a:p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endParaRPr lang="en-AU" sz="1400" dirty="0">
              <a:latin typeface="EYInterstate Light" panose="02000506000000020004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27468" y="5203380"/>
            <a:ext cx="2993457" cy="666336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lvl="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GB" sz="1400" b="1" dirty="0">
                <a:latin typeface="EYInterstate Light" panose="02000506000000020004" pitchFamily="2" charset="0"/>
              </a:rPr>
              <a:t>Sort</a:t>
            </a:r>
          </a:p>
          <a:p>
            <a:pPr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불러온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설정한 조건에 맞게 정렬합니다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AU" sz="1200" dirty="0">
              <a:latin typeface="EYInterstate Light" panose="02000506000000020004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47753" y="1279417"/>
            <a:ext cx="2993457" cy="871008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lvl="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GB" sz="1400" b="1" dirty="0">
                <a:latin typeface="EYInterstate Light" panose="02000506000000020004" pitchFamily="2" charset="0"/>
              </a:rPr>
              <a:t>Join</a:t>
            </a:r>
          </a:p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두 개의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Input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파일에 대해 공통으로 갖고 있는 필드를 기준으로 컬럼을 결합합니다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. </a:t>
            </a:r>
          </a:p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endParaRPr lang="en-GB" sz="1400" dirty="0">
              <a:latin typeface="EYInterstate Light" panose="02000506000000020004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40925" y="3240975"/>
            <a:ext cx="3603075" cy="871008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1400" b="1" dirty="0">
                <a:latin typeface="EYInterstate Light" panose="02000506000000020004" pitchFamily="2" charset="0"/>
              </a:rPr>
              <a:t>Find</a:t>
            </a:r>
            <a:r>
              <a:rPr lang="ko-KR" altLang="en-US" sz="1400" b="1" dirty="0">
                <a:latin typeface="EYInterstate Light" panose="02000506000000020004" pitchFamily="2" charset="0"/>
              </a:rPr>
              <a:t> </a:t>
            </a:r>
            <a:r>
              <a:rPr lang="en-US" altLang="ko-KR" sz="1400" b="1" dirty="0">
                <a:latin typeface="EYInterstate Light" panose="02000506000000020004" pitchFamily="2" charset="0"/>
              </a:rPr>
              <a:t>and</a:t>
            </a:r>
            <a:r>
              <a:rPr lang="ko-KR" altLang="en-US" sz="1400" b="1" dirty="0">
                <a:latin typeface="EYInterstate Light" panose="02000506000000020004" pitchFamily="2" charset="0"/>
              </a:rPr>
              <a:t> </a:t>
            </a:r>
            <a:r>
              <a:rPr lang="en-US" altLang="ko-KR" sz="1400" b="1" dirty="0">
                <a:latin typeface="EYInterstate Light" panose="02000506000000020004" pitchFamily="2" charset="0"/>
              </a:rPr>
              <a:t>Replace</a:t>
            </a:r>
          </a:p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특정 데이터를 다른 데이터로 대체하거나 상응하는 데이터를 새로운 컬럼에 추가 합니다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endParaRPr lang="en-GB" sz="1400" dirty="0">
              <a:latin typeface="EYInterstate Light" panose="02000506000000020004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40925" y="5246087"/>
            <a:ext cx="2993457" cy="666336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lvl="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GB" sz="1400" b="1" dirty="0">
                <a:latin typeface="EYInterstate Light" panose="02000506000000020004" pitchFamily="2" charset="0"/>
              </a:rPr>
              <a:t>Summarize</a:t>
            </a:r>
          </a:p>
          <a:p>
            <a:pPr lvl="0"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조건에 맞게 그룹화하거나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합산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Count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할 수 있습니다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GB" sz="1200" dirty="0">
              <a:latin typeface="EYInterstate Light" panose="02000506000000020004" pitchFamily="2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047" y="2263029"/>
            <a:ext cx="874069" cy="87406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560247" y="2259319"/>
            <a:ext cx="2993457" cy="844847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lvl="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GB" sz="1400" b="1" dirty="0">
                <a:latin typeface="EYInterstate Light" panose="02000506000000020004" pitchFamily="2" charset="0"/>
              </a:rPr>
              <a:t>Union</a:t>
            </a:r>
          </a:p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두 개 이상의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Input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파일에 대해 동일한 필드를 기준으로 로우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(row)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결합합니다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endParaRPr lang="en-AU" sz="1200" dirty="0">
              <a:latin typeface="EYInterstate Light" panose="02000506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7B5FCC-C3F9-4B88-9007-B4CE8DE49D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69500" y="3240975"/>
            <a:ext cx="837515" cy="86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477859"/>
      </p:ext>
    </p:extLst>
  </p:cSld>
  <p:clrMapOvr>
    <a:masterClrMapping/>
  </p:clrMapOvr>
</p:sld>
</file>

<file path=ppt/theme/theme1.xml><?xml version="1.0" encoding="utf-8"?>
<a:theme xmlns:a="http://schemas.openxmlformats.org/drawingml/2006/main" name="EY1">
  <a:themeElements>
    <a:clrScheme name="EYNew - Light">
      <a:dk1>
        <a:srgbClr val="2E2E38"/>
      </a:dk1>
      <a:lt1>
        <a:srgbClr val="2E2E38"/>
      </a:lt1>
      <a:dk2>
        <a:srgbClr val="F6F6FA"/>
      </a:dk2>
      <a:lt2>
        <a:srgbClr val="FFE600"/>
      </a:lt2>
      <a:accent1>
        <a:srgbClr val="747480"/>
      </a:accent1>
      <a:accent2>
        <a:srgbClr val="FFE600"/>
      </a:accent2>
      <a:accent3>
        <a:srgbClr val="747480"/>
      </a:accent3>
      <a:accent4>
        <a:srgbClr val="C4C4CD"/>
      </a:accent4>
      <a:accent5>
        <a:srgbClr val="00A3AE"/>
      </a:accent5>
      <a:accent6>
        <a:srgbClr val="999999"/>
      </a:accent6>
      <a:hlink>
        <a:srgbClr val="336699"/>
      </a:hlink>
      <a:folHlink>
        <a:srgbClr val="91278F"/>
      </a:folHlink>
    </a:clrScheme>
    <a:fontScheme name="EYInterstate">
      <a:majorFont>
        <a:latin typeface="EYInterstate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>
        <a:spAutoFit/>
      </a:bodyPr>
      <a:lstStyle>
        <a:defPPr marL="285750" indent="-285750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smtClean="0"/>
        </a:defPPr>
      </a:lstStyle>
    </a:txDef>
  </a:objectDefaults>
  <a:extraClrSchemeLst/>
  <a:custClrLst>
    <a:custClr name="EY Special Use Red">
      <a:srgbClr val="F04C3E"/>
    </a:custClr>
    <a:custClr name="EY Special Use Blue 50%">
      <a:srgbClr val="7FD1D6"/>
    </a:custClr>
    <a:custClr name="EY Special Use Purple">
      <a:srgbClr val="91278F"/>
    </a:custClr>
    <a:custClr name="EY Special Use Purple 50%">
      <a:srgbClr val="C893C7"/>
    </a:custClr>
    <a:custClr name="EY Special Use Green">
      <a:srgbClr val="2C973E"/>
    </a:custClr>
    <a:custClr name="EY Special Use Green 50%">
      <a:srgbClr val="95CB89"/>
    </a:custClr>
    <a:custClr name="EY Yellow 50%">
      <a:srgbClr val="FFF27F"/>
    </a:custClr>
    <a:custClr name="EY Special Use Lilac">
      <a:srgbClr val="AC98DB"/>
    </a:custClr>
    <a:custClr name="EY Special Use Lilac 50%">
      <a:srgbClr val="D8D2E0"/>
    </a:custClr>
    <a:custClr name="EY Link Blue">
      <a:srgbClr val="336699"/>
    </a:custClr>
  </a:custClrLst>
  <a:extLst>
    <a:ext uri="{05A4C25C-085E-4340-85A3-A5531E510DB2}">
      <thm15:themeFamily xmlns:thm15="http://schemas.microsoft.com/office/thememl/2012/main" name="EY1" id="{40C5EA5B-96D3-4BCD-B041-1E8EF4D2AA71}" vid="{7F024EBD-A3CD-47C9-B585-44B7FBE76DF3}"/>
    </a:ext>
  </a:extLst>
</a:theme>
</file>

<file path=ppt/theme/theme2.xml><?xml version="1.0" encoding="utf-8"?>
<a:theme xmlns:a="http://schemas.openxmlformats.org/drawingml/2006/main" name="EY dark print">
  <a:themeElements>
    <a:clrScheme name="EYNew">
      <a:dk1>
        <a:srgbClr val="F6F6FA"/>
      </a:dk1>
      <a:lt1>
        <a:srgbClr val="F6F6FA"/>
      </a:lt1>
      <a:dk2>
        <a:srgbClr val="2E2E38"/>
      </a:dk2>
      <a:lt2>
        <a:srgbClr val="FFE600"/>
      </a:lt2>
      <a:accent1>
        <a:srgbClr val="747480"/>
      </a:accent1>
      <a:accent2>
        <a:srgbClr val="FFE600"/>
      </a:accent2>
      <a:accent3>
        <a:srgbClr val="747480"/>
      </a:accent3>
      <a:accent4>
        <a:srgbClr val="C4C4CD"/>
      </a:accent4>
      <a:accent5>
        <a:srgbClr val="00A3AE"/>
      </a:accent5>
      <a:accent6>
        <a:srgbClr val="999999"/>
      </a:accent6>
      <a:hlink>
        <a:srgbClr val="336699"/>
      </a:hlink>
      <a:folHlink>
        <a:srgbClr val="91278F"/>
      </a:folHlink>
    </a:clrScheme>
    <a:fontScheme name="EY_Hando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>
        <a:spAutoFit/>
      </a:bodyPr>
      <a:lstStyle>
        <a:defPPr marL="285750" indent="-285750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smtClean="0"/>
        </a:defPPr>
      </a:lstStyle>
    </a:txDef>
  </a:objectDefaults>
  <a:extraClrSchemeLst/>
  <a:custClrLst>
    <a:custClr name="EY Special Use Red">
      <a:srgbClr val="F04C3E"/>
    </a:custClr>
    <a:custClr name="EY Special Use Blue 50%">
      <a:srgbClr val="7FD1D6"/>
    </a:custClr>
    <a:custClr name="EY Special Use Purple">
      <a:srgbClr val="91278F"/>
    </a:custClr>
    <a:custClr name="EY Special Use Purple 50%">
      <a:srgbClr val="C893C7"/>
    </a:custClr>
    <a:custClr name="EY Special Use Green">
      <a:srgbClr val="2C973E"/>
    </a:custClr>
    <a:custClr name="EY Special Use Green 50%">
      <a:srgbClr val="95CB89"/>
    </a:custClr>
    <a:custClr name="EY Yellow 50%">
      <a:srgbClr val="FFF27F"/>
    </a:custClr>
    <a:custClr name="EY Special Use Lilac">
      <a:srgbClr val="AC98DB"/>
    </a:custClr>
    <a:custClr name="EY Special Use Lilac 50%">
      <a:srgbClr val="D8D2E0"/>
    </a:custClr>
    <a:custClr name="EY Link Blue">
      <a:srgbClr val="336699"/>
    </a:custClr>
  </a:custClrLst>
  <a:extLst>
    <a:ext uri="{05A4C25C-085E-4340-85A3-A5531E510DB2}">
      <thm15:themeFamily xmlns:thm15="http://schemas.microsoft.com/office/thememl/2012/main" name="Powerpoint Template.potx" id="{071C81C2-0D8D-4CD2-B12D-2874519E810B}" vid="{E2C0DC3C-4CB4-4F4C-A455-A5CFAC874FF9}"/>
    </a:ext>
  </a:extLst>
</a:theme>
</file>

<file path=ppt/theme/theme3.xml><?xml version="1.0" encoding="utf-8"?>
<a:theme xmlns:a="http://schemas.openxmlformats.org/drawingml/2006/main" name="EY dark background">
  <a:themeElements>
    <a:clrScheme name="EY Color">
      <a:dk1>
        <a:srgbClr val="2E2E38"/>
      </a:dk1>
      <a:lt1>
        <a:sysClr val="window" lastClr="FFFFFF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EY1</Template>
  <TotalTime>5687</TotalTime>
  <Words>1920</Words>
  <Application>Microsoft Office PowerPoint</Application>
  <PresentationFormat>On-screen Show (4:3)</PresentationFormat>
  <Paragraphs>417</Paragraphs>
  <Slides>34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맑은 고딕</vt:lpstr>
      <vt:lpstr>Arial</vt:lpstr>
      <vt:lpstr>Calibri</vt:lpstr>
      <vt:lpstr>EYInterstate</vt:lpstr>
      <vt:lpstr>EYInterstate Light</vt:lpstr>
      <vt:lpstr>Georgia</vt:lpstr>
      <vt:lpstr>Wingdings</vt:lpstr>
      <vt:lpstr>EY1</vt:lpstr>
      <vt:lpstr>EY dark print</vt:lpstr>
      <vt:lpstr>EY dark background</vt:lpstr>
      <vt:lpstr>Bigdata Management Training</vt:lpstr>
      <vt:lpstr>PowerPoint Presentation</vt:lpstr>
      <vt:lpstr>PowerPoint Presentation</vt:lpstr>
      <vt:lpstr>What is Alteryx?</vt:lpstr>
      <vt:lpstr>PowerPoint Presentation</vt:lpstr>
      <vt:lpstr>The Alteryx GUI</vt:lpstr>
      <vt:lpstr>The Alteryx GUI (2/4) : Workflow canvas</vt:lpstr>
      <vt:lpstr>PowerPoint Presentation</vt:lpstr>
      <vt:lpstr>Useful Alteryx Tools </vt:lpstr>
      <vt:lpstr>The In/Out Tool Palette</vt:lpstr>
      <vt:lpstr>In/Out tool Palette(1/3)  : Input</vt:lpstr>
      <vt:lpstr>In/Out tool Palette(2/3)  : Output</vt:lpstr>
      <vt:lpstr>In/Out tool Palette(3/3)  : Browse</vt:lpstr>
      <vt:lpstr>Prepare Palette</vt:lpstr>
      <vt:lpstr>Prepare Palette(1/7)  : Filter</vt:lpstr>
      <vt:lpstr>Prepare Palette(2/7)  : Select</vt:lpstr>
      <vt:lpstr>Prepare Palette(3/7)  : Formula</vt:lpstr>
      <vt:lpstr>Prepare Palette(4/7)  : RecordID</vt:lpstr>
      <vt:lpstr>Prepare Palette(5/7)  : Select Records</vt:lpstr>
      <vt:lpstr>Prepare Palette(6/7)  : Random Sample</vt:lpstr>
      <vt:lpstr>Prepare Palette(7/7)  : Sort</vt:lpstr>
      <vt:lpstr>Tools in the Join Palette</vt:lpstr>
      <vt:lpstr>Join</vt:lpstr>
      <vt:lpstr>Union</vt:lpstr>
      <vt:lpstr>Find and Replace</vt:lpstr>
      <vt:lpstr>Parse &amp; Transform Palettes</vt:lpstr>
      <vt:lpstr>Parse &amp; Transform Palette : Summarise</vt:lpstr>
      <vt:lpstr>PowerPoint Presentation</vt:lpstr>
      <vt:lpstr>Encoding Issue</vt:lpstr>
      <vt:lpstr>Training Session</vt:lpstr>
      <vt:lpstr>Data Set</vt:lpstr>
      <vt:lpstr>Data fields</vt:lpstr>
      <vt:lpstr>PowerPoint Presentation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HK Automation TtT</dc:title>
  <dc:creator>David F Hewitt</dc:creator>
  <cp:lastModifiedBy>Naeun Kim</cp:lastModifiedBy>
  <cp:revision>292</cp:revision>
  <dcterms:created xsi:type="dcterms:W3CDTF">2019-05-20T04:56:00Z</dcterms:created>
  <dcterms:modified xsi:type="dcterms:W3CDTF">2021-08-04T04:09:51Z</dcterms:modified>
</cp:coreProperties>
</file>